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2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000" r:id="rId1"/>
    <p:sldMasterId id="2147484001" r:id="rId2"/>
    <p:sldMasterId id="2147484003" r:id="rId3"/>
  </p:sldMasterIdLst>
  <p:notesMasterIdLst>
    <p:notesMasterId r:id="rId42"/>
  </p:notesMasterIdLst>
  <p:sldIdLst>
    <p:sldId id="293" r:id="rId4"/>
    <p:sldId id="294" r:id="rId5"/>
    <p:sldId id="295" r:id="rId6"/>
    <p:sldId id="296" r:id="rId7"/>
    <p:sldId id="297" r:id="rId8"/>
    <p:sldId id="298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9" r:id="rId39"/>
    <p:sldId id="290" r:id="rId40"/>
    <p:sldId id="291" r:id="rId4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0" name="Google Shape;79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71" name="Google Shape;797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972" name="Google Shape;797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5979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1" name="Google Shape;8111;g5e104b9137_6_2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12" name="Google Shape;8112;g5e104b9137_6_20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000000"/>
                </a:solidFill>
              </a:rPr>
              <a:t>© Copyright Showeet.com – Free PowerPoint Templates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8113" name="Google Shape;8113;g5e104b9137_6_20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5" name="Google Shape;81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36" name="Google Shape;813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37" name="Google Shape;813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6" name="Google Shape;8146;g5e104b913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47" name="Google Shape;8147;g5e104b9137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8" name="Google Shape;8148;g5e104b9137_4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6" name="Google Shape;815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57" name="Google Shape;815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58" name="Google Shape;8158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5" name="Google Shape;8165;g5e104b9137_4_20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66" name="Google Shape;8166;g5e104b9137_4_20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7" name="Google Shape;8167;g5e104b9137_4_20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6" name="Google Shape;817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77" name="Google Shape;817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78" name="Google Shape;8178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5" name="Google Shape;818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86" name="Google Shape;818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87" name="Google Shape;8187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Google Shape;8194;g5e104b9137_4_40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95" name="Google Shape;8195;g5e104b9137_4_40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6" name="Google Shape;8196;g5e104b9137_4_40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4" name="Google Shape;8204;g5e104b9137_6_20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05" name="Google Shape;8205;g5e104b9137_6_20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000000"/>
                </a:solidFill>
              </a:rPr>
              <a:t>© Copyright Showeet.com – Free PowerPoint Templates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8206" name="Google Shape;8206;g5e104b9137_6_20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8" name="Google Shape;8228;g5e104b9137_4_60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29" name="Google Shape;8229;g5e104b9137_4_60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0" name="Google Shape;8230;g5e104b9137_4_60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5" name="Google Shape;7985;g5e104b9137_8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86" name="Google Shape;7986;g5e104b9137_8_19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987" name="Google Shape;7987;g5e104b9137_8_19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96639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6" name="Google Shape;8236;g5e104b9137_4_80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37" name="Google Shape;8237;g5e104b9137_4_80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8" name="Google Shape;8238;g5e104b9137_4_80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7" name="Google Shape;824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48" name="Google Shape;8248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49" name="Google Shape;8249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6" name="Google Shape;825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57" name="Google Shape;825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58" name="Google Shape;8258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6" name="Google Shape;826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67" name="Google Shape;826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68" name="Google Shape;8268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6" name="Google Shape;82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77" name="Google Shape;827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78" name="Google Shape;8278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6" name="Google Shape;828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87" name="Google Shape;828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88" name="Google Shape;8288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7" name="Google Shape;829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98" name="Google Shape;829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99" name="Google Shape;8299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7" name="Google Shape;830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08" name="Google Shape;8308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09" name="Google Shape;8309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8" name="Google Shape;831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19" name="Google Shape;8319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20" name="Google Shape;8320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0" name="Google Shape;833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31" name="Google Shape;8331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32" name="Google Shape;8332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1" name="Google Shape;80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12" name="Google Shape;801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endParaRPr sz="1200">
              <a:solidFill>
                <a:srgbClr val="000000"/>
              </a:solidFill>
            </a:endParaRPr>
          </a:p>
        </p:txBody>
      </p:sp>
      <p:sp>
        <p:nvSpPr>
          <p:cNvPr id="8013" name="Google Shape;801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27425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0" name="Google Shape;834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41" name="Google Shape;8341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42" name="Google Shape;8342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9" name="Google Shape;834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50" name="Google Shape;8350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51" name="Google Shape;8351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8" name="Google Shape;835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59" name="Google Shape;8359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60" name="Google Shape;8360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7" name="Google Shape;836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68" name="Google Shape;8368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69" name="Google Shape;8369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6" name="Google Shape;837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77" name="Google Shape;8377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78" name="Google Shape;8378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6" name="Google Shape;8386;g5e104b9137_6_2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87" name="Google Shape;8387;g5e104b9137_6_21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000000"/>
                </a:solidFill>
              </a:rPr>
              <a:t>© Copyright Showeet.com – Free PowerPoint Templates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8388" name="Google Shape;8388;g5e104b9137_6_21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6" name="Google Shape;8386;g5e104b9137_6_2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87" name="Google Shape;8387;g5e104b9137_6_21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000000"/>
                </a:solidFill>
              </a:rPr>
              <a:t>© Copyright Showeet.com – Free PowerPoint Templates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8388" name="Google Shape;8388;g5e104b9137_6_21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78708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3" name="Google Shape;840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04" name="Google Shape;8404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endParaRPr sz="1200">
              <a:solidFill>
                <a:srgbClr val="000000"/>
              </a:solidFill>
            </a:endParaRPr>
          </a:p>
        </p:txBody>
      </p:sp>
      <p:sp>
        <p:nvSpPr>
          <p:cNvPr id="8405" name="Google Shape;8405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8" name="Google Shape;8418;g5e104b9137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9" name="Google Shape;8419;g5e104b9137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0" name="Google Shape;8420;g5e104b9137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9" name="Google Shape;8019;g5e104b9137_1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20" name="Google Shape;8020;g5e104b9137_12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endParaRPr sz="1200">
              <a:solidFill>
                <a:srgbClr val="000000"/>
              </a:solidFill>
            </a:endParaRPr>
          </a:p>
        </p:txBody>
      </p:sp>
      <p:sp>
        <p:nvSpPr>
          <p:cNvPr id="8021" name="Google Shape;8021;g5e104b9137_12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3491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7" name="Google Shape;8027;g5e104b913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8" name="Google Shape;8028;g5e104b913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9" name="Google Shape;8029;g5e104b913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667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7" name="Google Shape;8027;g5e104b913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8" name="Google Shape;8028;g5e104b913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9" name="Google Shape;8029;g5e104b913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0169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7" name="Google Shape;8037;g5e104b9137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8" name="Google Shape;8038;g5e104b9137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9" name="Google Shape;8039;g5e104b9137_0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1" name="Google Shape;80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62" name="Google Shape;806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000000"/>
                </a:solidFill>
              </a:rPr>
              <a:t>© Copyright Showeet.com – Free PowerPoint Templates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8063" name="Google Shape;806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4" name="Google Shape;809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95" name="Google Shape;809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Cov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b="58147"/>
          <a:stretch/>
        </p:blipFill>
        <p:spPr>
          <a:xfrm>
            <a:off x="1" y="-2"/>
            <a:ext cx="12192000" cy="290779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/>
          <p:nvPr/>
        </p:nvSpPr>
        <p:spPr>
          <a:xfrm>
            <a:off x="2" y="-1"/>
            <a:ext cx="12191998" cy="2908525"/>
          </a:xfrm>
          <a:prstGeom prst="rect">
            <a:avLst/>
          </a:prstGeom>
          <a:solidFill>
            <a:schemeClr val="dk1">
              <a:alpha val="6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>
            <a:spLocks noGrp="1"/>
          </p:cNvSpPr>
          <p:nvPr>
            <p:ph type="pic" idx="2"/>
          </p:nvPr>
        </p:nvSpPr>
        <p:spPr>
          <a:xfrm>
            <a:off x="0" y="3091408"/>
            <a:ext cx="2295144" cy="1728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>
            <a:spLocks noGrp="1"/>
          </p:cNvSpPr>
          <p:nvPr>
            <p:ph type="pic" idx="3"/>
          </p:nvPr>
        </p:nvSpPr>
        <p:spPr>
          <a:xfrm>
            <a:off x="2474214" y="3091408"/>
            <a:ext cx="2295144" cy="1728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>
            <a:spLocks noGrp="1"/>
          </p:cNvSpPr>
          <p:nvPr>
            <p:ph type="pic" idx="4"/>
          </p:nvPr>
        </p:nvSpPr>
        <p:spPr>
          <a:xfrm>
            <a:off x="4948428" y="3091408"/>
            <a:ext cx="2295144" cy="1728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>
            <a:spLocks noGrp="1"/>
          </p:cNvSpPr>
          <p:nvPr>
            <p:ph type="pic" idx="5"/>
          </p:nvPr>
        </p:nvSpPr>
        <p:spPr>
          <a:xfrm>
            <a:off x="7422642" y="3091408"/>
            <a:ext cx="2295144" cy="1728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2"/>
          <p:cNvSpPr>
            <a:spLocks noGrp="1"/>
          </p:cNvSpPr>
          <p:nvPr>
            <p:ph type="pic" idx="6"/>
          </p:nvPr>
        </p:nvSpPr>
        <p:spPr>
          <a:xfrm>
            <a:off x="9896856" y="3091408"/>
            <a:ext cx="2295144" cy="1728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2" y="6357040"/>
            <a:ext cx="12191998" cy="50096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2"/>
          <p:cNvSpPr txBox="1">
            <a:spLocks noGrp="1"/>
          </p:cNvSpPr>
          <p:nvPr>
            <p:ph type="dt" idx="10"/>
          </p:nvPr>
        </p:nvSpPr>
        <p:spPr>
          <a:xfrm>
            <a:off x="838200" y="642426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C9C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ftr" idx="11"/>
          </p:nvPr>
        </p:nvSpPr>
        <p:spPr>
          <a:xfrm>
            <a:off x="4038600" y="642426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C9C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"/>
          <p:cNvSpPr txBox="1">
            <a:spLocks noGrp="1"/>
          </p:cNvSpPr>
          <p:nvPr>
            <p:ph type="sldNum" idx="12"/>
          </p:nvPr>
        </p:nvSpPr>
        <p:spPr>
          <a:xfrm>
            <a:off x="8610600" y="642426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8" name="Google Shape;28;p2"/>
          <p:cNvGrpSpPr/>
          <p:nvPr/>
        </p:nvGrpSpPr>
        <p:grpSpPr>
          <a:xfrm>
            <a:off x="0" y="4819624"/>
            <a:ext cx="12192000" cy="91440"/>
            <a:chOff x="0" y="4617581"/>
            <a:chExt cx="12192000" cy="91440"/>
          </a:xfrm>
        </p:grpSpPr>
        <p:sp>
          <p:nvSpPr>
            <p:cNvPr id="29" name="Google Shape;29;p2"/>
            <p:cNvSpPr/>
            <p:nvPr/>
          </p:nvSpPr>
          <p:spPr>
            <a:xfrm>
              <a:off x="0" y="4617581"/>
              <a:ext cx="229514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474214" y="4617581"/>
              <a:ext cx="2295144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948428" y="4617581"/>
              <a:ext cx="229514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422642" y="4617581"/>
              <a:ext cx="229514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896856" y="4617581"/>
              <a:ext cx="229514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" name="Google Shape;34;p2"/>
          <p:cNvSpPr/>
          <p:nvPr/>
        </p:nvSpPr>
        <p:spPr>
          <a:xfrm>
            <a:off x="0" y="3091409"/>
            <a:ext cx="2295144" cy="1728216"/>
          </a:xfrm>
          <a:prstGeom prst="rect">
            <a:avLst/>
          </a:prstGeom>
          <a:solidFill>
            <a:srgbClr val="75BEE9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2474214" y="3091409"/>
            <a:ext cx="2295144" cy="1728216"/>
          </a:xfrm>
          <a:prstGeom prst="rect">
            <a:avLst/>
          </a:prstGeom>
          <a:solidFill>
            <a:srgbClr val="1E708A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/>
          <p:nvPr/>
        </p:nvSpPr>
        <p:spPr>
          <a:xfrm>
            <a:off x="4948428" y="3091409"/>
            <a:ext cx="2295144" cy="1728216"/>
          </a:xfrm>
          <a:prstGeom prst="rect">
            <a:avLst/>
          </a:prstGeom>
          <a:solidFill>
            <a:srgbClr val="F99D1C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2"/>
          <p:cNvSpPr/>
          <p:nvPr/>
        </p:nvSpPr>
        <p:spPr>
          <a:xfrm>
            <a:off x="7422642" y="3091409"/>
            <a:ext cx="2295144" cy="1728216"/>
          </a:xfrm>
          <a:prstGeom prst="rect">
            <a:avLst/>
          </a:prstGeom>
          <a:solidFill>
            <a:srgbClr val="8AC74F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"/>
          <p:cNvSpPr/>
          <p:nvPr/>
        </p:nvSpPr>
        <p:spPr>
          <a:xfrm>
            <a:off x="9896856" y="3091409"/>
            <a:ext cx="2295144" cy="1728216"/>
          </a:xfrm>
          <a:prstGeom prst="rect">
            <a:avLst/>
          </a:prstGeom>
          <a:solidFill>
            <a:srgbClr val="8B4E9E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"/>
          <p:cNvSpPr txBox="1">
            <a:spLocks noGrp="1"/>
          </p:cNvSpPr>
          <p:nvPr>
            <p:ph type="ctrTitle"/>
          </p:nvPr>
        </p:nvSpPr>
        <p:spPr>
          <a:xfrm>
            <a:off x="1524000" y="85064"/>
            <a:ext cx="9144000" cy="1561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"/>
          <p:cNvSpPr txBox="1">
            <a:spLocks noGrp="1"/>
          </p:cNvSpPr>
          <p:nvPr>
            <p:ph type="subTitle" idx="1"/>
          </p:nvPr>
        </p:nvSpPr>
        <p:spPr>
          <a:xfrm>
            <a:off x="1524000" y="1647163"/>
            <a:ext cx="9144000" cy="1174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76973"/>
              </a:buClr>
              <a:buSzPts val="2400"/>
              <a:buNone/>
              <a:defRPr sz="2400">
                <a:solidFill>
                  <a:srgbClr val="576973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">
  <p:cSld name="contac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1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1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1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1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1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60" name="Google Shape;160;p11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61" name="Google Shape;161;p11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1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1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1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1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6" name="Google Shape;166;p11"/>
          <p:cNvSpPr>
            <a:spLocks noGrp="1"/>
          </p:cNvSpPr>
          <p:nvPr>
            <p:ph type="pic" idx="2"/>
          </p:nvPr>
        </p:nvSpPr>
        <p:spPr>
          <a:xfrm>
            <a:off x="354775" y="1721331"/>
            <a:ext cx="5703125" cy="429438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01600" dist="635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7" name="Google Shape;167;p11"/>
          <p:cNvSpPr txBox="1">
            <a:spLocks noGrp="1"/>
          </p:cNvSpPr>
          <p:nvPr>
            <p:ph type="body" idx="1"/>
          </p:nvPr>
        </p:nvSpPr>
        <p:spPr>
          <a:xfrm>
            <a:off x="6615875" y="1721331"/>
            <a:ext cx="5093526" cy="1174269"/>
          </a:xfrm>
          <a:prstGeom prst="rect">
            <a:avLst/>
          </a:prstGeom>
          <a:solidFill>
            <a:srgbClr val="E4EE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11"/>
          <p:cNvSpPr txBox="1">
            <a:spLocks noGrp="1"/>
          </p:cNvSpPr>
          <p:nvPr>
            <p:ph type="body" idx="3"/>
          </p:nvPr>
        </p:nvSpPr>
        <p:spPr>
          <a:xfrm>
            <a:off x="6615875" y="3197675"/>
            <a:ext cx="546925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55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Char char="•"/>
              <a:defRPr sz="2000" b="0" cap="none">
                <a:solidFill>
                  <a:srgbClr val="324D5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11"/>
          <p:cNvSpPr txBox="1">
            <a:spLocks noGrp="1"/>
          </p:cNvSpPr>
          <p:nvPr>
            <p:ph type="body" idx="4"/>
          </p:nvPr>
        </p:nvSpPr>
        <p:spPr>
          <a:xfrm>
            <a:off x="7319772" y="3197675"/>
            <a:ext cx="4392168" cy="1110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11"/>
          <p:cNvSpPr txBox="1">
            <a:spLocks noGrp="1"/>
          </p:cNvSpPr>
          <p:nvPr>
            <p:ph type="body" idx="5"/>
          </p:nvPr>
        </p:nvSpPr>
        <p:spPr>
          <a:xfrm>
            <a:off x="6615875" y="4366208"/>
            <a:ext cx="546925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0" cap="none">
                <a:solidFill>
                  <a:srgbClr val="324D5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11"/>
          <p:cNvSpPr txBox="1">
            <a:spLocks noGrp="1"/>
          </p:cNvSpPr>
          <p:nvPr>
            <p:ph type="body" idx="6"/>
          </p:nvPr>
        </p:nvSpPr>
        <p:spPr>
          <a:xfrm>
            <a:off x="7319772" y="4366208"/>
            <a:ext cx="4392168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11"/>
          <p:cNvSpPr txBox="1">
            <a:spLocks noGrp="1"/>
          </p:cNvSpPr>
          <p:nvPr>
            <p:ph type="body" idx="7"/>
          </p:nvPr>
        </p:nvSpPr>
        <p:spPr>
          <a:xfrm>
            <a:off x="6615875" y="4834136"/>
            <a:ext cx="546925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0" cap="none">
                <a:solidFill>
                  <a:srgbClr val="324D5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11"/>
          <p:cNvSpPr txBox="1">
            <a:spLocks noGrp="1"/>
          </p:cNvSpPr>
          <p:nvPr>
            <p:ph type="body" idx="8"/>
          </p:nvPr>
        </p:nvSpPr>
        <p:spPr>
          <a:xfrm>
            <a:off x="7319772" y="4834136"/>
            <a:ext cx="4392168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11"/>
          <p:cNvSpPr txBox="1">
            <a:spLocks noGrp="1"/>
          </p:cNvSpPr>
          <p:nvPr>
            <p:ph type="body" idx="9"/>
          </p:nvPr>
        </p:nvSpPr>
        <p:spPr>
          <a:xfrm>
            <a:off x="6615875" y="5292935"/>
            <a:ext cx="546925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0" cap="none">
                <a:solidFill>
                  <a:srgbClr val="324D5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11"/>
          <p:cNvSpPr txBox="1">
            <a:spLocks noGrp="1"/>
          </p:cNvSpPr>
          <p:nvPr>
            <p:ph type="body" idx="13"/>
          </p:nvPr>
        </p:nvSpPr>
        <p:spPr>
          <a:xfrm>
            <a:off x="7319772" y="5292935"/>
            <a:ext cx="4392168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11"/>
          <p:cNvSpPr txBox="1">
            <a:spLocks noGrp="1"/>
          </p:cNvSpPr>
          <p:nvPr>
            <p:ph type="body" idx="14"/>
          </p:nvPr>
        </p:nvSpPr>
        <p:spPr>
          <a:xfrm>
            <a:off x="6615875" y="5760863"/>
            <a:ext cx="546925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Font typeface="Arial"/>
              <a:buNone/>
              <a:defRPr sz="2000" b="0" cap="none">
                <a:solidFill>
                  <a:srgbClr val="324D5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p11"/>
          <p:cNvSpPr txBox="1">
            <a:spLocks noGrp="1"/>
          </p:cNvSpPr>
          <p:nvPr>
            <p:ph type="body" idx="15"/>
          </p:nvPr>
        </p:nvSpPr>
        <p:spPr>
          <a:xfrm>
            <a:off x="7319772" y="5760863"/>
            <a:ext cx="4392168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icons">
  <p:cSld name="3 icons"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102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4" name="Google Shape;2194;p102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5" name="Google Shape;2195;p102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6" name="Google Shape;2196;p102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7" name="Google Shape;2197;p102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98" name="Google Shape;2198;p102"/>
          <p:cNvSpPr txBox="1">
            <a:spLocks noGrp="1"/>
          </p:cNvSpPr>
          <p:nvPr>
            <p:ph type="body" idx="1"/>
          </p:nvPr>
        </p:nvSpPr>
        <p:spPr>
          <a:xfrm>
            <a:off x="1441704" y="431898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99" name="Google Shape;2199;p102"/>
          <p:cNvSpPr txBox="1">
            <a:spLocks noGrp="1"/>
          </p:cNvSpPr>
          <p:nvPr>
            <p:ph type="body" idx="2"/>
          </p:nvPr>
        </p:nvSpPr>
        <p:spPr>
          <a:xfrm>
            <a:off x="4797554" y="431898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Font typeface="Arial"/>
              <a:buNone/>
              <a:defRPr sz="2200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00" name="Google Shape;2200;p102"/>
          <p:cNvSpPr txBox="1">
            <a:spLocks noGrp="1"/>
          </p:cNvSpPr>
          <p:nvPr>
            <p:ph type="body" idx="3"/>
          </p:nvPr>
        </p:nvSpPr>
        <p:spPr>
          <a:xfrm>
            <a:off x="8147084" y="431898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01" name="Google Shape;2201;p102"/>
          <p:cNvSpPr txBox="1">
            <a:spLocks noGrp="1"/>
          </p:cNvSpPr>
          <p:nvPr>
            <p:ph type="body" idx="4"/>
          </p:nvPr>
        </p:nvSpPr>
        <p:spPr>
          <a:xfrm>
            <a:off x="1441704" y="4792807"/>
            <a:ext cx="2596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02" name="Google Shape;2202;p102"/>
          <p:cNvSpPr txBox="1">
            <a:spLocks noGrp="1"/>
          </p:cNvSpPr>
          <p:nvPr>
            <p:ph type="body" idx="5"/>
          </p:nvPr>
        </p:nvSpPr>
        <p:spPr>
          <a:xfrm>
            <a:off x="4797554" y="4792807"/>
            <a:ext cx="2596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03" name="Google Shape;2203;p102"/>
          <p:cNvSpPr txBox="1">
            <a:spLocks noGrp="1"/>
          </p:cNvSpPr>
          <p:nvPr>
            <p:ph type="body" idx="6"/>
          </p:nvPr>
        </p:nvSpPr>
        <p:spPr>
          <a:xfrm>
            <a:off x="8147084" y="4792807"/>
            <a:ext cx="2596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04" name="Google Shape;2204;p102"/>
          <p:cNvSpPr>
            <a:spLocks noGrp="1"/>
          </p:cNvSpPr>
          <p:nvPr>
            <p:ph type="body" idx="7"/>
          </p:nvPr>
        </p:nvSpPr>
        <p:spPr>
          <a:xfrm>
            <a:off x="1441704" y="1686031"/>
            <a:ext cx="2596800" cy="259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0"/>
              <a:buNone/>
              <a:defRPr sz="10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05" name="Google Shape;2205;p102"/>
          <p:cNvSpPr>
            <a:spLocks noGrp="1"/>
          </p:cNvSpPr>
          <p:nvPr>
            <p:ph type="body" idx="8"/>
          </p:nvPr>
        </p:nvSpPr>
        <p:spPr>
          <a:xfrm>
            <a:off x="4794394" y="1686031"/>
            <a:ext cx="2596800" cy="2596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06" name="Google Shape;2206;p102"/>
          <p:cNvSpPr>
            <a:spLocks noGrp="1"/>
          </p:cNvSpPr>
          <p:nvPr>
            <p:ph type="body" idx="9"/>
          </p:nvPr>
        </p:nvSpPr>
        <p:spPr>
          <a:xfrm>
            <a:off x="8148663" y="1686031"/>
            <a:ext cx="2596800" cy="2596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0"/>
              <a:buNone/>
              <a:defRPr sz="10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207" name="Google Shape;2207;p102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208" name="Google Shape;2208;p102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9" name="Google Shape;2209;p102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0" name="Google Shape;2210;p102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1" name="Google Shape;2211;p102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2" name="Google Shape;2212;p102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x2 icons">
  <p:cSld name="2x2 icons">
    <p:spTree>
      <p:nvGrpSpPr>
        <p:cNvPr id="1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p103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5" name="Google Shape;2215;p103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6" name="Google Shape;2216;p103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7" name="Google Shape;2217;p103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8" name="Google Shape;2218;p103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19" name="Google Shape;2219;p103"/>
          <p:cNvSpPr txBox="1">
            <a:spLocks noGrp="1"/>
          </p:cNvSpPr>
          <p:nvPr>
            <p:ph type="body" idx="1"/>
          </p:nvPr>
        </p:nvSpPr>
        <p:spPr>
          <a:xfrm>
            <a:off x="1336343" y="1942317"/>
            <a:ext cx="4297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400"/>
              <a:buNone/>
              <a:defRPr sz="2400" b="1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20" name="Google Shape;2220;p103"/>
          <p:cNvSpPr txBox="1">
            <a:spLocks noGrp="1"/>
          </p:cNvSpPr>
          <p:nvPr>
            <p:ph type="body" idx="2"/>
          </p:nvPr>
        </p:nvSpPr>
        <p:spPr>
          <a:xfrm>
            <a:off x="1336343" y="2374117"/>
            <a:ext cx="4297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21" name="Google Shape;2221;p103"/>
          <p:cNvSpPr>
            <a:spLocks noGrp="1"/>
          </p:cNvSpPr>
          <p:nvPr>
            <p:ph type="body" idx="3"/>
          </p:nvPr>
        </p:nvSpPr>
        <p:spPr>
          <a:xfrm>
            <a:off x="482600" y="1716544"/>
            <a:ext cx="796800" cy="79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22" name="Google Shape;2222;p103"/>
          <p:cNvSpPr txBox="1">
            <a:spLocks noGrp="1"/>
          </p:cNvSpPr>
          <p:nvPr>
            <p:ph type="body" idx="4"/>
          </p:nvPr>
        </p:nvSpPr>
        <p:spPr>
          <a:xfrm>
            <a:off x="1336343" y="4299402"/>
            <a:ext cx="4297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400"/>
              <a:buNone/>
              <a:defRPr sz="2400" b="1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23" name="Google Shape;2223;p103"/>
          <p:cNvSpPr txBox="1">
            <a:spLocks noGrp="1"/>
          </p:cNvSpPr>
          <p:nvPr>
            <p:ph type="body" idx="5"/>
          </p:nvPr>
        </p:nvSpPr>
        <p:spPr>
          <a:xfrm>
            <a:off x="1336343" y="4731202"/>
            <a:ext cx="4297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24" name="Google Shape;2224;p103"/>
          <p:cNvSpPr>
            <a:spLocks noGrp="1"/>
          </p:cNvSpPr>
          <p:nvPr>
            <p:ph type="body" idx="6"/>
          </p:nvPr>
        </p:nvSpPr>
        <p:spPr>
          <a:xfrm>
            <a:off x="482600" y="4073629"/>
            <a:ext cx="796800" cy="79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25" name="Google Shape;2225;p103"/>
          <p:cNvSpPr txBox="1">
            <a:spLocks noGrp="1"/>
          </p:cNvSpPr>
          <p:nvPr>
            <p:ph type="body" idx="7"/>
          </p:nvPr>
        </p:nvSpPr>
        <p:spPr>
          <a:xfrm>
            <a:off x="7411721" y="1942317"/>
            <a:ext cx="4297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400"/>
              <a:buNone/>
              <a:defRPr sz="2400" b="1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26" name="Google Shape;2226;p103"/>
          <p:cNvSpPr txBox="1">
            <a:spLocks noGrp="1"/>
          </p:cNvSpPr>
          <p:nvPr>
            <p:ph type="body" idx="8"/>
          </p:nvPr>
        </p:nvSpPr>
        <p:spPr>
          <a:xfrm>
            <a:off x="7411721" y="2374117"/>
            <a:ext cx="4297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27" name="Google Shape;2227;p103"/>
          <p:cNvSpPr>
            <a:spLocks noGrp="1"/>
          </p:cNvSpPr>
          <p:nvPr>
            <p:ph type="body" idx="9"/>
          </p:nvPr>
        </p:nvSpPr>
        <p:spPr>
          <a:xfrm>
            <a:off x="6557978" y="1716544"/>
            <a:ext cx="796800" cy="796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28" name="Google Shape;2228;p103"/>
          <p:cNvSpPr txBox="1">
            <a:spLocks noGrp="1"/>
          </p:cNvSpPr>
          <p:nvPr>
            <p:ph type="body" idx="13"/>
          </p:nvPr>
        </p:nvSpPr>
        <p:spPr>
          <a:xfrm>
            <a:off x="7411721" y="4299402"/>
            <a:ext cx="4297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400"/>
              <a:buNone/>
              <a:defRPr sz="2400" b="1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29" name="Google Shape;2229;p103"/>
          <p:cNvSpPr txBox="1">
            <a:spLocks noGrp="1"/>
          </p:cNvSpPr>
          <p:nvPr>
            <p:ph type="body" idx="14"/>
          </p:nvPr>
        </p:nvSpPr>
        <p:spPr>
          <a:xfrm>
            <a:off x="7411721" y="4731202"/>
            <a:ext cx="4297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30" name="Google Shape;2230;p103"/>
          <p:cNvSpPr>
            <a:spLocks noGrp="1"/>
          </p:cNvSpPr>
          <p:nvPr>
            <p:ph type="body" idx="15"/>
          </p:nvPr>
        </p:nvSpPr>
        <p:spPr>
          <a:xfrm>
            <a:off x="6557978" y="4073629"/>
            <a:ext cx="796800" cy="796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231" name="Google Shape;2231;p103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232" name="Google Shape;2232;p103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3" name="Google Shape;2233;p103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4" name="Google Shape;2234;p103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5" name="Google Shape;2235;p103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6" name="Google Shape;2236;p103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x2 icons and intro">
  <p:cSld name="2x2 icons and intro"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p104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9" name="Google Shape;2239;p104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0" name="Google Shape;2240;p104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1" name="Google Shape;2241;p104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2" name="Google Shape;2242;p104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43" name="Google Shape;2243;p104"/>
          <p:cNvSpPr txBox="1">
            <a:spLocks noGrp="1"/>
          </p:cNvSpPr>
          <p:nvPr>
            <p:ph type="body" idx="1"/>
          </p:nvPr>
        </p:nvSpPr>
        <p:spPr>
          <a:xfrm>
            <a:off x="1336343" y="2762445"/>
            <a:ext cx="4297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1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4" name="Google Shape;2244;p104"/>
          <p:cNvSpPr txBox="1">
            <a:spLocks noGrp="1"/>
          </p:cNvSpPr>
          <p:nvPr>
            <p:ph type="body" idx="2"/>
          </p:nvPr>
        </p:nvSpPr>
        <p:spPr>
          <a:xfrm>
            <a:off x="1336343" y="3194246"/>
            <a:ext cx="4297800" cy="11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5" name="Google Shape;2245;p104"/>
          <p:cNvSpPr>
            <a:spLocks noGrp="1"/>
          </p:cNvSpPr>
          <p:nvPr>
            <p:ph type="body" idx="3"/>
          </p:nvPr>
        </p:nvSpPr>
        <p:spPr>
          <a:xfrm>
            <a:off x="482600" y="2536672"/>
            <a:ext cx="796800" cy="79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6" name="Google Shape;2246;p104"/>
          <p:cNvSpPr txBox="1">
            <a:spLocks noGrp="1"/>
          </p:cNvSpPr>
          <p:nvPr>
            <p:ph type="body" idx="4"/>
          </p:nvPr>
        </p:nvSpPr>
        <p:spPr>
          <a:xfrm>
            <a:off x="1336343" y="4669224"/>
            <a:ext cx="4297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1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7" name="Google Shape;2247;p104"/>
          <p:cNvSpPr txBox="1">
            <a:spLocks noGrp="1"/>
          </p:cNvSpPr>
          <p:nvPr>
            <p:ph type="body" idx="5"/>
          </p:nvPr>
        </p:nvSpPr>
        <p:spPr>
          <a:xfrm>
            <a:off x="1336343" y="5101025"/>
            <a:ext cx="4297800" cy="11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8" name="Google Shape;2248;p104"/>
          <p:cNvSpPr>
            <a:spLocks noGrp="1"/>
          </p:cNvSpPr>
          <p:nvPr>
            <p:ph type="body" idx="6"/>
          </p:nvPr>
        </p:nvSpPr>
        <p:spPr>
          <a:xfrm>
            <a:off x="482600" y="4443451"/>
            <a:ext cx="796800" cy="79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9" name="Google Shape;2249;p104"/>
          <p:cNvSpPr txBox="1">
            <a:spLocks noGrp="1"/>
          </p:cNvSpPr>
          <p:nvPr>
            <p:ph type="body" idx="7"/>
          </p:nvPr>
        </p:nvSpPr>
        <p:spPr>
          <a:xfrm>
            <a:off x="7411721" y="2762445"/>
            <a:ext cx="4297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1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50" name="Google Shape;2250;p104"/>
          <p:cNvSpPr txBox="1">
            <a:spLocks noGrp="1"/>
          </p:cNvSpPr>
          <p:nvPr>
            <p:ph type="body" idx="8"/>
          </p:nvPr>
        </p:nvSpPr>
        <p:spPr>
          <a:xfrm>
            <a:off x="7411721" y="3194246"/>
            <a:ext cx="4297800" cy="11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51" name="Google Shape;2251;p104"/>
          <p:cNvSpPr>
            <a:spLocks noGrp="1"/>
          </p:cNvSpPr>
          <p:nvPr>
            <p:ph type="body" idx="9"/>
          </p:nvPr>
        </p:nvSpPr>
        <p:spPr>
          <a:xfrm>
            <a:off x="6557978" y="2536672"/>
            <a:ext cx="796800" cy="796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52" name="Google Shape;2252;p104"/>
          <p:cNvSpPr txBox="1">
            <a:spLocks noGrp="1"/>
          </p:cNvSpPr>
          <p:nvPr>
            <p:ph type="body" idx="13"/>
          </p:nvPr>
        </p:nvSpPr>
        <p:spPr>
          <a:xfrm>
            <a:off x="7411721" y="4669224"/>
            <a:ext cx="4297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1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53" name="Google Shape;2253;p104"/>
          <p:cNvSpPr txBox="1">
            <a:spLocks noGrp="1"/>
          </p:cNvSpPr>
          <p:nvPr>
            <p:ph type="body" idx="14"/>
          </p:nvPr>
        </p:nvSpPr>
        <p:spPr>
          <a:xfrm>
            <a:off x="7411721" y="5101025"/>
            <a:ext cx="4297800" cy="11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54" name="Google Shape;2254;p104"/>
          <p:cNvSpPr>
            <a:spLocks noGrp="1"/>
          </p:cNvSpPr>
          <p:nvPr>
            <p:ph type="body" idx="15"/>
          </p:nvPr>
        </p:nvSpPr>
        <p:spPr>
          <a:xfrm>
            <a:off x="6557978" y="4443451"/>
            <a:ext cx="796800" cy="796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55" name="Google Shape;2255;p104"/>
          <p:cNvSpPr txBox="1">
            <a:spLocks noGrp="1"/>
          </p:cNvSpPr>
          <p:nvPr>
            <p:ph type="body" idx="16"/>
          </p:nvPr>
        </p:nvSpPr>
        <p:spPr>
          <a:xfrm>
            <a:off x="909471" y="1425678"/>
            <a:ext cx="10373100" cy="773700"/>
          </a:xfrm>
          <a:prstGeom prst="rect">
            <a:avLst/>
          </a:prstGeom>
          <a:solidFill>
            <a:srgbClr val="E4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256" name="Google Shape;2256;p104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257" name="Google Shape;2257;p104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8" name="Google Shape;2258;p104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9" name="Google Shape;2259;p104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0" name="Google Shape;2260;p104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1" name="Google Shape;2261;p104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pictures #1">
  <p:cSld name="2 pictures #1"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p105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4" name="Google Shape;2264;p105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5" name="Google Shape;2265;p105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6" name="Google Shape;2266;p105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7" name="Google Shape;2267;p105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68" name="Google Shape;2268;p105"/>
          <p:cNvSpPr>
            <a:spLocks noGrp="1"/>
          </p:cNvSpPr>
          <p:nvPr>
            <p:ph type="pic" idx="2"/>
          </p:nvPr>
        </p:nvSpPr>
        <p:spPr>
          <a:xfrm>
            <a:off x="354775" y="2301980"/>
            <a:ext cx="2600100" cy="1957800"/>
          </a:xfrm>
          <a:prstGeom prst="rect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69" name="Google Shape;2269;p105"/>
          <p:cNvSpPr>
            <a:spLocks noGrp="1"/>
          </p:cNvSpPr>
          <p:nvPr>
            <p:ph type="pic" idx="3"/>
          </p:nvPr>
        </p:nvSpPr>
        <p:spPr>
          <a:xfrm>
            <a:off x="6278479" y="2301979"/>
            <a:ext cx="2600100" cy="1957800"/>
          </a:xfrm>
          <a:prstGeom prst="rect">
            <a:avLst/>
          </a:prstGeom>
          <a:solidFill>
            <a:srgbClr val="F17C3F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70" name="Google Shape;2270;p105"/>
          <p:cNvSpPr/>
          <p:nvPr/>
        </p:nvSpPr>
        <p:spPr>
          <a:xfrm>
            <a:off x="354775" y="4257781"/>
            <a:ext cx="2596800" cy="9150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1" name="Google Shape;2271;p105"/>
          <p:cNvSpPr/>
          <p:nvPr/>
        </p:nvSpPr>
        <p:spPr>
          <a:xfrm>
            <a:off x="6278479" y="4257780"/>
            <a:ext cx="2596800" cy="91500"/>
          </a:xfrm>
          <a:prstGeom prst="rect">
            <a:avLst/>
          </a:prstGeom>
          <a:solidFill>
            <a:srgbClr val="F17C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2" name="Google Shape;2272;p105"/>
          <p:cNvSpPr txBox="1">
            <a:spLocks noGrp="1"/>
          </p:cNvSpPr>
          <p:nvPr>
            <p:ph type="body" idx="1"/>
          </p:nvPr>
        </p:nvSpPr>
        <p:spPr>
          <a:xfrm>
            <a:off x="354775" y="439123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73" name="Google Shape;2273;p105"/>
          <p:cNvSpPr txBox="1">
            <a:spLocks noGrp="1"/>
          </p:cNvSpPr>
          <p:nvPr>
            <p:ph type="body" idx="4"/>
          </p:nvPr>
        </p:nvSpPr>
        <p:spPr>
          <a:xfrm>
            <a:off x="6278479" y="439123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74" name="Google Shape;2274;p105"/>
          <p:cNvSpPr txBox="1">
            <a:spLocks noGrp="1"/>
          </p:cNvSpPr>
          <p:nvPr>
            <p:ph type="body" idx="5"/>
          </p:nvPr>
        </p:nvSpPr>
        <p:spPr>
          <a:xfrm>
            <a:off x="354775" y="478885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75" name="Google Shape;2275;p105"/>
          <p:cNvSpPr txBox="1">
            <a:spLocks noGrp="1"/>
          </p:cNvSpPr>
          <p:nvPr>
            <p:ph type="body" idx="6"/>
          </p:nvPr>
        </p:nvSpPr>
        <p:spPr>
          <a:xfrm>
            <a:off x="6278479" y="478885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76" name="Google Shape;2276;p105"/>
          <p:cNvSpPr txBox="1">
            <a:spLocks noGrp="1"/>
          </p:cNvSpPr>
          <p:nvPr>
            <p:ph type="body" idx="7"/>
          </p:nvPr>
        </p:nvSpPr>
        <p:spPr>
          <a:xfrm>
            <a:off x="3314870" y="2301979"/>
            <a:ext cx="2596800" cy="16434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77" name="Google Shape;2277;p105"/>
          <p:cNvSpPr txBox="1">
            <a:spLocks noGrp="1"/>
          </p:cNvSpPr>
          <p:nvPr>
            <p:ph type="body" idx="8"/>
          </p:nvPr>
        </p:nvSpPr>
        <p:spPr>
          <a:xfrm>
            <a:off x="9235060" y="2301979"/>
            <a:ext cx="2596800" cy="16434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278" name="Google Shape;2278;p105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279" name="Google Shape;2279;p105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0" name="Google Shape;2280;p105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1" name="Google Shape;2281;p105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2" name="Google Shape;2282;p105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3" name="Google Shape;2283;p105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pictures #2">
  <p:cSld name="2 pictures #2"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06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6" name="Google Shape;2286;p106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7" name="Google Shape;2287;p106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8" name="Google Shape;2288;p106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9" name="Google Shape;2289;p106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0" name="Google Shape;2290;p106"/>
          <p:cNvSpPr>
            <a:spLocks noGrp="1"/>
          </p:cNvSpPr>
          <p:nvPr>
            <p:ph type="pic" idx="2"/>
          </p:nvPr>
        </p:nvSpPr>
        <p:spPr>
          <a:xfrm>
            <a:off x="485759" y="1901337"/>
            <a:ext cx="2600100" cy="1957800"/>
          </a:xfrm>
          <a:prstGeom prst="rect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91" name="Google Shape;2291;p106"/>
          <p:cNvSpPr txBox="1">
            <a:spLocks noGrp="1"/>
          </p:cNvSpPr>
          <p:nvPr>
            <p:ph type="body" idx="1"/>
          </p:nvPr>
        </p:nvSpPr>
        <p:spPr>
          <a:xfrm>
            <a:off x="482600" y="3959455"/>
            <a:ext cx="4684200" cy="9786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92" name="Google Shape;2292;p106"/>
          <p:cNvSpPr txBox="1">
            <a:spLocks noGrp="1"/>
          </p:cNvSpPr>
          <p:nvPr>
            <p:ph type="body" idx="3"/>
          </p:nvPr>
        </p:nvSpPr>
        <p:spPr>
          <a:xfrm>
            <a:off x="2570908" y="2197854"/>
            <a:ext cx="2596800" cy="43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93" name="Google Shape;2293;p106"/>
          <p:cNvSpPr txBox="1">
            <a:spLocks noGrp="1"/>
          </p:cNvSpPr>
          <p:nvPr>
            <p:ph type="body" idx="4"/>
          </p:nvPr>
        </p:nvSpPr>
        <p:spPr>
          <a:xfrm>
            <a:off x="2570908" y="2789478"/>
            <a:ext cx="2596800" cy="43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94" name="Google Shape;2294;p106"/>
          <p:cNvSpPr>
            <a:spLocks noGrp="1"/>
          </p:cNvSpPr>
          <p:nvPr>
            <p:ph type="pic" idx="5"/>
          </p:nvPr>
        </p:nvSpPr>
        <p:spPr>
          <a:xfrm>
            <a:off x="7027356" y="1901335"/>
            <a:ext cx="2600100" cy="1957800"/>
          </a:xfrm>
          <a:prstGeom prst="rect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95" name="Google Shape;2295;p106"/>
          <p:cNvSpPr txBox="1">
            <a:spLocks noGrp="1"/>
          </p:cNvSpPr>
          <p:nvPr>
            <p:ph type="body" idx="6"/>
          </p:nvPr>
        </p:nvSpPr>
        <p:spPr>
          <a:xfrm>
            <a:off x="7024197" y="3959453"/>
            <a:ext cx="4684200" cy="9786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96" name="Google Shape;2296;p106"/>
          <p:cNvSpPr txBox="1">
            <a:spLocks noGrp="1"/>
          </p:cNvSpPr>
          <p:nvPr>
            <p:ph type="body" idx="7"/>
          </p:nvPr>
        </p:nvSpPr>
        <p:spPr>
          <a:xfrm>
            <a:off x="9112505" y="2197852"/>
            <a:ext cx="2596800" cy="43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97" name="Google Shape;2297;p106"/>
          <p:cNvSpPr txBox="1">
            <a:spLocks noGrp="1"/>
          </p:cNvSpPr>
          <p:nvPr>
            <p:ph type="body" idx="8"/>
          </p:nvPr>
        </p:nvSpPr>
        <p:spPr>
          <a:xfrm>
            <a:off x="9112505" y="2789476"/>
            <a:ext cx="2596800" cy="43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298" name="Google Shape;2298;p106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299" name="Google Shape;2299;p106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0" name="Google Shape;2300;p106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1" name="Google Shape;2301;p106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2" name="Google Shape;2302;p106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3" name="Google Shape;2303;p106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 and desc">
  <p:cSld name="4 pictures and desc">
    <p:spTree>
      <p:nvGrpSpPr>
        <p:cNvPr id="1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Google Shape;2305;p107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6" name="Google Shape;2306;p107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7" name="Google Shape;2307;p107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8" name="Google Shape;2308;p107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9" name="Google Shape;2309;p107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10" name="Google Shape;2310;p107"/>
          <p:cNvSpPr>
            <a:spLocks noGrp="1"/>
          </p:cNvSpPr>
          <p:nvPr>
            <p:ph type="pic" idx="2"/>
          </p:nvPr>
        </p:nvSpPr>
        <p:spPr>
          <a:xfrm>
            <a:off x="485759" y="1698832"/>
            <a:ext cx="3552900" cy="1957800"/>
          </a:xfrm>
          <a:prstGeom prst="rect">
            <a:avLst/>
          </a:prstGeom>
          <a:solidFill>
            <a:schemeClr val="accent4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11" name="Google Shape;2311;p107"/>
          <p:cNvSpPr txBox="1">
            <a:spLocks noGrp="1"/>
          </p:cNvSpPr>
          <p:nvPr>
            <p:ph type="body" idx="1"/>
          </p:nvPr>
        </p:nvSpPr>
        <p:spPr>
          <a:xfrm>
            <a:off x="4038600" y="1699007"/>
            <a:ext cx="1752600" cy="19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12" name="Google Shape;2312;p107"/>
          <p:cNvSpPr>
            <a:spLocks noGrp="1"/>
          </p:cNvSpPr>
          <p:nvPr>
            <p:ph type="pic" idx="3"/>
          </p:nvPr>
        </p:nvSpPr>
        <p:spPr>
          <a:xfrm>
            <a:off x="6403960" y="1699007"/>
            <a:ext cx="3552900" cy="1957800"/>
          </a:xfrm>
          <a:prstGeom prst="rect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13" name="Google Shape;2313;p107"/>
          <p:cNvSpPr txBox="1">
            <a:spLocks noGrp="1"/>
          </p:cNvSpPr>
          <p:nvPr>
            <p:ph type="body" idx="4"/>
          </p:nvPr>
        </p:nvSpPr>
        <p:spPr>
          <a:xfrm>
            <a:off x="9956801" y="1699007"/>
            <a:ext cx="1752600" cy="195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14" name="Google Shape;2314;p107"/>
          <p:cNvSpPr>
            <a:spLocks noGrp="1"/>
          </p:cNvSpPr>
          <p:nvPr>
            <p:ph type="pic" idx="5"/>
          </p:nvPr>
        </p:nvSpPr>
        <p:spPr>
          <a:xfrm>
            <a:off x="2238359" y="3981044"/>
            <a:ext cx="3552900" cy="1957800"/>
          </a:xfrm>
          <a:prstGeom prst="rect">
            <a:avLst/>
          </a:prstGeom>
          <a:solidFill>
            <a:schemeClr val="accent3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15" name="Google Shape;2315;p107"/>
          <p:cNvSpPr txBox="1">
            <a:spLocks noGrp="1"/>
          </p:cNvSpPr>
          <p:nvPr>
            <p:ph type="body" idx="6"/>
          </p:nvPr>
        </p:nvSpPr>
        <p:spPr>
          <a:xfrm>
            <a:off x="485759" y="3981219"/>
            <a:ext cx="1752600" cy="1957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16" name="Google Shape;2316;p107"/>
          <p:cNvSpPr>
            <a:spLocks noGrp="1"/>
          </p:cNvSpPr>
          <p:nvPr>
            <p:ph type="pic" idx="7"/>
          </p:nvPr>
        </p:nvSpPr>
        <p:spPr>
          <a:xfrm>
            <a:off x="8153400" y="3980869"/>
            <a:ext cx="3552900" cy="1957800"/>
          </a:xfrm>
          <a:prstGeom prst="rect">
            <a:avLst/>
          </a:prstGeom>
          <a:solidFill>
            <a:schemeClr val="accent5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17" name="Google Shape;2317;p107"/>
          <p:cNvSpPr txBox="1">
            <a:spLocks noGrp="1"/>
          </p:cNvSpPr>
          <p:nvPr>
            <p:ph type="body" idx="8"/>
          </p:nvPr>
        </p:nvSpPr>
        <p:spPr>
          <a:xfrm>
            <a:off x="6400800" y="3981044"/>
            <a:ext cx="1752600" cy="195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318" name="Google Shape;2318;p107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319" name="Google Shape;2319;p107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0" name="Google Shape;2320;p107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p107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2" name="Google Shape;2322;p107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3" name="Google Shape;2323;p107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">
  <p:cSld name="4 pictures"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108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6" name="Google Shape;2326;p108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7" name="Google Shape;2327;p108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8" name="Google Shape;2328;p108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9" name="Google Shape;2329;p108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30" name="Google Shape;2330;p108"/>
          <p:cNvSpPr>
            <a:spLocks noGrp="1"/>
          </p:cNvSpPr>
          <p:nvPr>
            <p:ph type="pic" idx="2"/>
          </p:nvPr>
        </p:nvSpPr>
        <p:spPr>
          <a:xfrm>
            <a:off x="485759" y="1698832"/>
            <a:ext cx="3552900" cy="4286100"/>
          </a:xfrm>
          <a:prstGeom prst="rect">
            <a:avLst/>
          </a:prstGeom>
          <a:solidFill>
            <a:schemeClr val="accent4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31" name="Google Shape;2331;p108"/>
          <p:cNvSpPr>
            <a:spLocks noGrp="1"/>
          </p:cNvSpPr>
          <p:nvPr>
            <p:ph type="pic" idx="3"/>
          </p:nvPr>
        </p:nvSpPr>
        <p:spPr>
          <a:xfrm>
            <a:off x="8153399" y="1699007"/>
            <a:ext cx="3552900" cy="4286100"/>
          </a:xfrm>
          <a:prstGeom prst="rect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32" name="Google Shape;2332;p108"/>
          <p:cNvSpPr>
            <a:spLocks noGrp="1"/>
          </p:cNvSpPr>
          <p:nvPr>
            <p:ph type="pic" idx="4"/>
          </p:nvPr>
        </p:nvSpPr>
        <p:spPr>
          <a:xfrm>
            <a:off x="4319579" y="1698831"/>
            <a:ext cx="3552900" cy="1957800"/>
          </a:xfrm>
          <a:prstGeom prst="rect">
            <a:avLst/>
          </a:prstGeom>
          <a:solidFill>
            <a:schemeClr val="accent3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33" name="Google Shape;2333;p108"/>
          <p:cNvSpPr>
            <a:spLocks noGrp="1"/>
          </p:cNvSpPr>
          <p:nvPr>
            <p:ph type="pic" idx="5"/>
          </p:nvPr>
        </p:nvSpPr>
        <p:spPr>
          <a:xfrm>
            <a:off x="4319579" y="4027214"/>
            <a:ext cx="3552900" cy="1957800"/>
          </a:xfrm>
          <a:prstGeom prst="rect">
            <a:avLst/>
          </a:prstGeom>
          <a:solidFill>
            <a:schemeClr val="accent5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2334" name="Google Shape;2334;p108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335" name="Google Shape;2335;p108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6" name="Google Shape;2336;p108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7" name="Google Shape;2337;p108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8" name="Google Shape;2338;p108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9" name="Google Shape;2339;p108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s">
  <p:cSld name="3 pictures">
    <p:spTree>
      <p:nvGrpSpPr>
        <p:cNvPr id="1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p109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2" name="Google Shape;2342;p109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3" name="Google Shape;2343;p109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4" name="Google Shape;2344;p109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5" name="Google Shape;2345;p109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46" name="Google Shape;2346;p109"/>
          <p:cNvSpPr>
            <a:spLocks noGrp="1"/>
          </p:cNvSpPr>
          <p:nvPr>
            <p:ph type="pic" idx="2"/>
          </p:nvPr>
        </p:nvSpPr>
        <p:spPr>
          <a:xfrm>
            <a:off x="485759" y="1860857"/>
            <a:ext cx="3552900" cy="1957800"/>
          </a:xfrm>
          <a:prstGeom prst="rect">
            <a:avLst/>
          </a:prstGeom>
          <a:solidFill>
            <a:schemeClr val="accent4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47" name="Google Shape;2347;p109"/>
          <p:cNvSpPr txBox="1">
            <a:spLocks noGrp="1"/>
          </p:cNvSpPr>
          <p:nvPr>
            <p:ph type="body" idx="1"/>
          </p:nvPr>
        </p:nvSpPr>
        <p:spPr>
          <a:xfrm>
            <a:off x="4038600" y="1861032"/>
            <a:ext cx="1752600" cy="19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48" name="Google Shape;2348;p109"/>
          <p:cNvSpPr>
            <a:spLocks noGrp="1"/>
          </p:cNvSpPr>
          <p:nvPr>
            <p:ph type="pic" idx="3"/>
          </p:nvPr>
        </p:nvSpPr>
        <p:spPr>
          <a:xfrm>
            <a:off x="6403960" y="1861032"/>
            <a:ext cx="5305500" cy="3915300"/>
          </a:xfrm>
          <a:prstGeom prst="rect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49" name="Google Shape;2349;p109"/>
          <p:cNvSpPr>
            <a:spLocks noGrp="1"/>
          </p:cNvSpPr>
          <p:nvPr>
            <p:ph type="pic" idx="4"/>
          </p:nvPr>
        </p:nvSpPr>
        <p:spPr>
          <a:xfrm>
            <a:off x="2238359" y="3818668"/>
            <a:ext cx="3552900" cy="1957800"/>
          </a:xfrm>
          <a:prstGeom prst="rect">
            <a:avLst/>
          </a:prstGeom>
          <a:solidFill>
            <a:schemeClr val="accent3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50" name="Google Shape;2350;p109"/>
          <p:cNvSpPr txBox="1">
            <a:spLocks noGrp="1"/>
          </p:cNvSpPr>
          <p:nvPr>
            <p:ph type="body" idx="5"/>
          </p:nvPr>
        </p:nvSpPr>
        <p:spPr>
          <a:xfrm>
            <a:off x="485759" y="3818843"/>
            <a:ext cx="1752600" cy="1957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351" name="Google Shape;2351;p109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352" name="Google Shape;2352;p109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3" name="Google Shape;2353;p109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4" name="Google Shape;2354;p109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5" name="Google Shape;2355;p109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6" name="Google Shape;2356;p109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x2 pictures">
  <p:cSld name="4x2 pictures">
    <p:spTree>
      <p:nvGrpSpPr>
        <p:cNvPr id="1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p110"/>
          <p:cNvSpPr>
            <a:spLocks noGrp="1"/>
          </p:cNvSpPr>
          <p:nvPr>
            <p:ph type="pic" idx="2"/>
          </p:nvPr>
        </p:nvSpPr>
        <p:spPr>
          <a:xfrm>
            <a:off x="0" y="0"/>
            <a:ext cx="3045000" cy="2202000"/>
          </a:xfrm>
          <a:prstGeom prst="rect">
            <a:avLst/>
          </a:prstGeom>
          <a:solidFill>
            <a:schemeClr val="dk1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59" name="Google Shape;2359;p110"/>
          <p:cNvSpPr>
            <a:spLocks noGrp="1"/>
          </p:cNvSpPr>
          <p:nvPr>
            <p:ph type="pic" idx="3"/>
          </p:nvPr>
        </p:nvSpPr>
        <p:spPr>
          <a:xfrm>
            <a:off x="9134856" y="0"/>
            <a:ext cx="3057000" cy="2202000"/>
          </a:xfrm>
          <a:prstGeom prst="rect">
            <a:avLst/>
          </a:prstGeom>
          <a:solidFill>
            <a:schemeClr val="accent3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60" name="Google Shape;2360;p110"/>
          <p:cNvSpPr>
            <a:spLocks noGrp="1"/>
          </p:cNvSpPr>
          <p:nvPr>
            <p:ph type="pic" idx="4"/>
          </p:nvPr>
        </p:nvSpPr>
        <p:spPr>
          <a:xfrm>
            <a:off x="3044952" y="0"/>
            <a:ext cx="3045000" cy="2202000"/>
          </a:xfrm>
          <a:prstGeom prst="rect">
            <a:avLst/>
          </a:prstGeom>
          <a:solidFill>
            <a:schemeClr val="lt2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61" name="Google Shape;2361;p110"/>
          <p:cNvSpPr>
            <a:spLocks noGrp="1"/>
          </p:cNvSpPr>
          <p:nvPr>
            <p:ph type="pic" idx="5"/>
          </p:nvPr>
        </p:nvSpPr>
        <p:spPr>
          <a:xfrm>
            <a:off x="6089904" y="0"/>
            <a:ext cx="3045000" cy="2202000"/>
          </a:xfrm>
          <a:prstGeom prst="rect">
            <a:avLst/>
          </a:prstGeom>
          <a:solidFill>
            <a:schemeClr val="accent1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62" name="Google Shape;2362;p110"/>
          <p:cNvSpPr>
            <a:spLocks noGrp="1"/>
          </p:cNvSpPr>
          <p:nvPr>
            <p:ph type="pic" idx="6"/>
          </p:nvPr>
        </p:nvSpPr>
        <p:spPr>
          <a:xfrm>
            <a:off x="0" y="2202144"/>
            <a:ext cx="3045000" cy="2202000"/>
          </a:xfrm>
          <a:prstGeom prst="rect">
            <a:avLst/>
          </a:prstGeom>
          <a:solidFill>
            <a:schemeClr val="accent4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63" name="Google Shape;2363;p110"/>
          <p:cNvSpPr>
            <a:spLocks noGrp="1"/>
          </p:cNvSpPr>
          <p:nvPr>
            <p:ph type="pic" idx="7"/>
          </p:nvPr>
        </p:nvSpPr>
        <p:spPr>
          <a:xfrm>
            <a:off x="9134856" y="2202144"/>
            <a:ext cx="3057000" cy="2202000"/>
          </a:xfrm>
          <a:prstGeom prst="rect">
            <a:avLst/>
          </a:prstGeom>
          <a:solidFill>
            <a:schemeClr val="dk1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64" name="Google Shape;2364;p110"/>
          <p:cNvSpPr>
            <a:spLocks noGrp="1"/>
          </p:cNvSpPr>
          <p:nvPr>
            <p:ph type="pic" idx="8"/>
          </p:nvPr>
        </p:nvSpPr>
        <p:spPr>
          <a:xfrm>
            <a:off x="3044952" y="2202144"/>
            <a:ext cx="3045000" cy="2202000"/>
          </a:xfrm>
          <a:prstGeom prst="rect">
            <a:avLst/>
          </a:prstGeom>
          <a:solidFill>
            <a:schemeClr val="accent5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65" name="Google Shape;2365;p110"/>
          <p:cNvSpPr>
            <a:spLocks noGrp="1"/>
          </p:cNvSpPr>
          <p:nvPr>
            <p:ph type="pic" idx="9"/>
          </p:nvPr>
        </p:nvSpPr>
        <p:spPr>
          <a:xfrm>
            <a:off x="6089904" y="2202144"/>
            <a:ext cx="3045000" cy="2202000"/>
          </a:xfrm>
          <a:prstGeom prst="rect">
            <a:avLst/>
          </a:prstGeom>
          <a:solidFill>
            <a:schemeClr val="accent6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66" name="Google Shape;2366;p110"/>
          <p:cNvSpPr/>
          <p:nvPr/>
        </p:nvSpPr>
        <p:spPr>
          <a:xfrm>
            <a:off x="2" y="5676694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7" name="Google Shape;2367;p110"/>
          <p:cNvSpPr txBox="1">
            <a:spLocks noGrp="1"/>
          </p:cNvSpPr>
          <p:nvPr>
            <p:ph type="title"/>
          </p:nvPr>
        </p:nvSpPr>
        <p:spPr>
          <a:xfrm>
            <a:off x="838200" y="5930797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8" name="Google Shape;2368;p110"/>
          <p:cNvSpPr txBox="1">
            <a:spLocks noGrp="1"/>
          </p:cNvSpPr>
          <p:nvPr>
            <p:ph type="body" idx="1"/>
          </p:nvPr>
        </p:nvSpPr>
        <p:spPr>
          <a:xfrm>
            <a:off x="909471" y="4652862"/>
            <a:ext cx="10373100" cy="7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 and desc #2">
  <p:cSld name="4 pictures and desc #2"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p111"/>
          <p:cNvSpPr>
            <a:spLocks noGrp="1"/>
          </p:cNvSpPr>
          <p:nvPr>
            <p:ph type="pic" idx="2"/>
          </p:nvPr>
        </p:nvSpPr>
        <p:spPr>
          <a:xfrm>
            <a:off x="0" y="0"/>
            <a:ext cx="3045000" cy="2202000"/>
          </a:xfrm>
          <a:prstGeom prst="rect">
            <a:avLst/>
          </a:prstGeom>
          <a:solidFill>
            <a:schemeClr val="accent4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71" name="Google Shape;2371;p111"/>
          <p:cNvSpPr>
            <a:spLocks noGrp="1"/>
          </p:cNvSpPr>
          <p:nvPr>
            <p:ph type="pic" idx="3"/>
          </p:nvPr>
        </p:nvSpPr>
        <p:spPr>
          <a:xfrm>
            <a:off x="6089904" y="0"/>
            <a:ext cx="3045000" cy="2202000"/>
          </a:xfrm>
          <a:prstGeom prst="rect">
            <a:avLst/>
          </a:prstGeom>
          <a:solidFill>
            <a:schemeClr val="accent1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72" name="Google Shape;2372;p111"/>
          <p:cNvSpPr>
            <a:spLocks noGrp="1"/>
          </p:cNvSpPr>
          <p:nvPr>
            <p:ph type="pic" idx="4"/>
          </p:nvPr>
        </p:nvSpPr>
        <p:spPr>
          <a:xfrm>
            <a:off x="9134856" y="2202144"/>
            <a:ext cx="3057000" cy="2202000"/>
          </a:xfrm>
          <a:prstGeom prst="rect">
            <a:avLst/>
          </a:prstGeom>
          <a:solidFill>
            <a:schemeClr val="accent3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73" name="Google Shape;2373;p111"/>
          <p:cNvSpPr>
            <a:spLocks noGrp="1"/>
          </p:cNvSpPr>
          <p:nvPr>
            <p:ph type="pic" idx="5"/>
          </p:nvPr>
        </p:nvSpPr>
        <p:spPr>
          <a:xfrm>
            <a:off x="3044952" y="2202144"/>
            <a:ext cx="3045000" cy="2202000"/>
          </a:xfrm>
          <a:prstGeom prst="rect">
            <a:avLst/>
          </a:prstGeom>
          <a:solidFill>
            <a:schemeClr val="dk2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74" name="Google Shape;2374;p111"/>
          <p:cNvSpPr txBox="1">
            <a:spLocks noGrp="1"/>
          </p:cNvSpPr>
          <p:nvPr>
            <p:ph type="body" idx="1"/>
          </p:nvPr>
        </p:nvSpPr>
        <p:spPr>
          <a:xfrm>
            <a:off x="3044952" y="0"/>
            <a:ext cx="3045000" cy="2203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5" name="Google Shape;2375;p111"/>
          <p:cNvSpPr txBox="1">
            <a:spLocks noGrp="1"/>
          </p:cNvSpPr>
          <p:nvPr>
            <p:ph type="body" idx="6"/>
          </p:nvPr>
        </p:nvSpPr>
        <p:spPr>
          <a:xfrm>
            <a:off x="0" y="2202144"/>
            <a:ext cx="3045000" cy="2203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6" name="Google Shape;2376;p111"/>
          <p:cNvSpPr txBox="1">
            <a:spLocks noGrp="1"/>
          </p:cNvSpPr>
          <p:nvPr>
            <p:ph type="body" idx="7"/>
          </p:nvPr>
        </p:nvSpPr>
        <p:spPr>
          <a:xfrm>
            <a:off x="6089904" y="2202144"/>
            <a:ext cx="3045000" cy="2203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7" name="Google Shape;2377;p111"/>
          <p:cNvSpPr txBox="1">
            <a:spLocks noGrp="1"/>
          </p:cNvSpPr>
          <p:nvPr>
            <p:ph type="body" idx="8"/>
          </p:nvPr>
        </p:nvSpPr>
        <p:spPr>
          <a:xfrm>
            <a:off x="9137904" y="0"/>
            <a:ext cx="3054000" cy="220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8" name="Google Shape;2378;p111"/>
          <p:cNvSpPr/>
          <p:nvPr/>
        </p:nvSpPr>
        <p:spPr>
          <a:xfrm>
            <a:off x="2" y="5676694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9" name="Google Shape;2379;p111"/>
          <p:cNvSpPr txBox="1">
            <a:spLocks noGrp="1"/>
          </p:cNvSpPr>
          <p:nvPr>
            <p:ph type="title"/>
          </p:nvPr>
        </p:nvSpPr>
        <p:spPr>
          <a:xfrm>
            <a:off x="838200" y="5930797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0" name="Google Shape;2380;p111"/>
          <p:cNvSpPr txBox="1">
            <a:spLocks noGrp="1"/>
          </p:cNvSpPr>
          <p:nvPr>
            <p:ph type="body" idx="9"/>
          </p:nvPr>
        </p:nvSpPr>
        <p:spPr>
          <a:xfrm>
            <a:off x="909471" y="4652862"/>
            <a:ext cx="10373100" cy="7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icons">
  <p:cSld name="4 icons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2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2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2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2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2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4" name="Google Shape;184;p12"/>
          <p:cNvSpPr txBox="1">
            <a:spLocks noGrp="1"/>
          </p:cNvSpPr>
          <p:nvPr>
            <p:ph type="body" idx="1"/>
          </p:nvPr>
        </p:nvSpPr>
        <p:spPr>
          <a:xfrm>
            <a:off x="354775" y="4318989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 cap="none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12"/>
          <p:cNvSpPr txBox="1">
            <a:spLocks noGrp="1"/>
          </p:cNvSpPr>
          <p:nvPr>
            <p:ph type="body" idx="2"/>
          </p:nvPr>
        </p:nvSpPr>
        <p:spPr>
          <a:xfrm>
            <a:off x="3316627" y="4318989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Font typeface="Arial"/>
              <a:buNone/>
              <a:defRPr sz="2200" cap="none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12"/>
          <p:cNvSpPr txBox="1">
            <a:spLocks noGrp="1"/>
          </p:cNvSpPr>
          <p:nvPr>
            <p:ph type="body" idx="3"/>
          </p:nvPr>
        </p:nvSpPr>
        <p:spPr>
          <a:xfrm>
            <a:off x="6278479" y="4318989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 cap="none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12"/>
          <p:cNvSpPr txBox="1">
            <a:spLocks noGrp="1"/>
          </p:cNvSpPr>
          <p:nvPr>
            <p:ph type="body" idx="4"/>
          </p:nvPr>
        </p:nvSpPr>
        <p:spPr>
          <a:xfrm>
            <a:off x="9240330" y="4318989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 cap="none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12"/>
          <p:cNvSpPr txBox="1">
            <a:spLocks noGrp="1"/>
          </p:cNvSpPr>
          <p:nvPr>
            <p:ph type="body" idx="5"/>
          </p:nvPr>
        </p:nvSpPr>
        <p:spPr>
          <a:xfrm>
            <a:off x="354775" y="4792807"/>
            <a:ext cx="2596896" cy="122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12"/>
          <p:cNvSpPr txBox="1">
            <a:spLocks noGrp="1"/>
          </p:cNvSpPr>
          <p:nvPr>
            <p:ph type="body" idx="6"/>
          </p:nvPr>
        </p:nvSpPr>
        <p:spPr>
          <a:xfrm>
            <a:off x="3316627" y="4792807"/>
            <a:ext cx="2596896" cy="122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0" name="Google Shape;190;p12"/>
          <p:cNvSpPr txBox="1">
            <a:spLocks noGrp="1"/>
          </p:cNvSpPr>
          <p:nvPr>
            <p:ph type="body" idx="7"/>
          </p:nvPr>
        </p:nvSpPr>
        <p:spPr>
          <a:xfrm>
            <a:off x="6278479" y="4792807"/>
            <a:ext cx="2596896" cy="122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12"/>
          <p:cNvSpPr txBox="1">
            <a:spLocks noGrp="1"/>
          </p:cNvSpPr>
          <p:nvPr>
            <p:ph type="body" idx="8"/>
          </p:nvPr>
        </p:nvSpPr>
        <p:spPr>
          <a:xfrm>
            <a:off x="9240330" y="4792807"/>
            <a:ext cx="2596896" cy="122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12"/>
          <p:cNvSpPr>
            <a:spLocks noGrp="1"/>
          </p:cNvSpPr>
          <p:nvPr>
            <p:ph type="body" idx="9"/>
          </p:nvPr>
        </p:nvSpPr>
        <p:spPr>
          <a:xfrm>
            <a:off x="354775" y="1686031"/>
            <a:ext cx="2596896" cy="25968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0"/>
              <a:buNone/>
              <a:defRPr sz="10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12"/>
          <p:cNvSpPr>
            <a:spLocks noGrp="1"/>
          </p:cNvSpPr>
          <p:nvPr>
            <p:ph type="body" idx="13"/>
          </p:nvPr>
        </p:nvSpPr>
        <p:spPr>
          <a:xfrm>
            <a:off x="3313467" y="1686031"/>
            <a:ext cx="2596896" cy="25968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12"/>
          <p:cNvSpPr>
            <a:spLocks noGrp="1"/>
          </p:cNvSpPr>
          <p:nvPr>
            <p:ph type="body" idx="14"/>
          </p:nvPr>
        </p:nvSpPr>
        <p:spPr>
          <a:xfrm>
            <a:off x="6280058" y="1686031"/>
            <a:ext cx="2596896" cy="25968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0"/>
              <a:buNone/>
              <a:defRPr sz="10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5" name="Google Shape;195;p12"/>
          <p:cNvSpPr>
            <a:spLocks noGrp="1"/>
          </p:cNvSpPr>
          <p:nvPr>
            <p:ph type="body" idx="15"/>
          </p:nvPr>
        </p:nvSpPr>
        <p:spPr>
          <a:xfrm>
            <a:off x="9246649" y="1686031"/>
            <a:ext cx="2596896" cy="25968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0"/>
              <a:buNone/>
              <a:defRPr sz="10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96" name="Google Shape;196;p12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97" name="Google Shape;197;p12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 title and desc">
  <p:cSld name="4 pictures title and desc">
    <p:spTree>
      <p:nvGrpSpPr>
        <p:cNvPr id="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112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3" name="Google Shape;2383;p112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4" name="Google Shape;2384;p112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5" name="Google Shape;2385;p112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6" name="Google Shape;2386;p112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87" name="Google Shape;2387;p112"/>
          <p:cNvSpPr>
            <a:spLocks noGrp="1"/>
          </p:cNvSpPr>
          <p:nvPr>
            <p:ph type="pic" idx="2"/>
          </p:nvPr>
        </p:nvSpPr>
        <p:spPr>
          <a:xfrm>
            <a:off x="354775" y="1425680"/>
            <a:ext cx="2600100" cy="1957800"/>
          </a:xfrm>
          <a:prstGeom prst="rect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88" name="Google Shape;2388;p112"/>
          <p:cNvSpPr>
            <a:spLocks noGrp="1"/>
          </p:cNvSpPr>
          <p:nvPr>
            <p:ph type="pic" idx="3"/>
          </p:nvPr>
        </p:nvSpPr>
        <p:spPr>
          <a:xfrm>
            <a:off x="3316627" y="1425680"/>
            <a:ext cx="2600100" cy="1957800"/>
          </a:xfrm>
          <a:prstGeom prst="rect">
            <a:avLst/>
          </a:prstGeom>
          <a:solidFill>
            <a:srgbClr val="324D5E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89" name="Google Shape;2389;p112"/>
          <p:cNvSpPr>
            <a:spLocks noGrp="1"/>
          </p:cNvSpPr>
          <p:nvPr>
            <p:ph type="pic" idx="4"/>
          </p:nvPr>
        </p:nvSpPr>
        <p:spPr>
          <a:xfrm>
            <a:off x="6278479" y="1425679"/>
            <a:ext cx="2600100" cy="1957800"/>
          </a:xfrm>
          <a:prstGeom prst="rect">
            <a:avLst/>
          </a:prstGeom>
          <a:solidFill>
            <a:srgbClr val="F17C3F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90" name="Google Shape;2390;p112"/>
          <p:cNvSpPr>
            <a:spLocks noGrp="1"/>
          </p:cNvSpPr>
          <p:nvPr>
            <p:ph type="pic" idx="5"/>
          </p:nvPr>
        </p:nvSpPr>
        <p:spPr>
          <a:xfrm>
            <a:off x="9240330" y="1425678"/>
            <a:ext cx="2600100" cy="1957800"/>
          </a:xfrm>
          <a:prstGeom prst="rect">
            <a:avLst/>
          </a:prstGeom>
          <a:solidFill>
            <a:srgbClr val="7BB21B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91" name="Google Shape;2391;p112"/>
          <p:cNvSpPr/>
          <p:nvPr/>
        </p:nvSpPr>
        <p:spPr>
          <a:xfrm>
            <a:off x="354775" y="3381481"/>
            <a:ext cx="2596800" cy="9150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2" name="Google Shape;2392;p112"/>
          <p:cNvSpPr/>
          <p:nvPr/>
        </p:nvSpPr>
        <p:spPr>
          <a:xfrm>
            <a:off x="3316627" y="3381481"/>
            <a:ext cx="2596800" cy="91500"/>
          </a:xfrm>
          <a:prstGeom prst="rect">
            <a:avLst/>
          </a:prstGeom>
          <a:solidFill>
            <a:srgbClr val="324D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3" name="Google Shape;2393;p112"/>
          <p:cNvSpPr/>
          <p:nvPr/>
        </p:nvSpPr>
        <p:spPr>
          <a:xfrm>
            <a:off x="6278479" y="3381480"/>
            <a:ext cx="2596800" cy="91500"/>
          </a:xfrm>
          <a:prstGeom prst="rect">
            <a:avLst/>
          </a:prstGeom>
          <a:solidFill>
            <a:srgbClr val="F17C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4" name="Google Shape;2394;p112"/>
          <p:cNvSpPr/>
          <p:nvPr/>
        </p:nvSpPr>
        <p:spPr>
          <a:xfrm>
            <a:off x="9240330" y="3381479"/>
            <a:ext cx="2596800" cy="91500"/>
          </a:xfrm>
          <a:prstGeom prst="rect">
            <a:avLst/>
          </a:prstGeom>
          <a:solidFill>
            <a:srgbClr val="7BB2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5" name="Google Shape;2395;p112"/>
          <p:cNvSpPr txBox="1">
            <a:spLocks noGrp="1"/>
          </p:cNvSpPr>
          <p:nvPr>
            <p:ph type="body" idx="1"/>
          </p:nvPr>
        </p:nvSpPr>
        <p:spPr>
          <a:xfrm>
            <a:off x="354775" y="351493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96" name="Google Shape;2396;p112"/>
          <p:cNvSpPr txBox="1">
            <a:spLocks noGrp="1"/>
          </p:cNvSpPr>
          <p:nvPr>
            <p:ph type="body" idx="6"/>
          </p:nvPr>
        </p:nvSpPr>
        <p:spPr>
          <a:xfrm>
            <a:off x="3316627" y="351493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97" name="Google Shape;2397;p112"/>
          <p:cNvSpPr txBox="1">
            <a:spLocks noGrp="1"/>
          </p:cNvSpPr>
          <p:nvPr>
            <p:ph type="body" idx="7"/>
          </p:nvPr>
        </p:nvSpPr>
        <p:spPr>
          <a:xfrm>
            <a:off x="6278479" y="351493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98" name="Google Shape;2398;p112"/>
          <p:cNvSpPr txBox="1">
            <a:spLocks noGrp="1"/>
          </p:cNvSpPr>
          <p:nvPr>
            <p:ph type="body" idx="8"/>
          </p:nvPr>
        </p:nvSpPr>
        <p:spPr>
          <a:xfrm>
            <a:off x="9240330" y="351493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99" name="Google Shape;2399;p112"/>
          <p:cNvSpPr txBox="1">
            <a:spLocks noGrp="1"/>
          </p:cNvSpPr>
          <p:nvPr>
            <p:ph type="body" idx="9"/>
          </p:nvPr>
        </p:nvSpPr>
        <p:spPr>
          <a:xfrm>
            <a:off x="354775" y="391255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00" name="Google Shape;2400;p112"/>
          <p:cNvSpPr txBox="1">
            <a:spLocks noGrp="1"/>
          </p:cNvSpPr>
          <p:nvPr>
            <p:ph type="body" idx="13"/>
          </p:nvPr>
        </p:nvSpPr>
        <p:spPr>
          <a:xfrm>
            <a:off x="3316627" y="391255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01" name="Google Shape;2401;p112"/>
          <p:cNvSpPr txBox="1">
            <a:spLocks noGrp="1"/>
          </p:cNvSpPr>
          <p:nvPr>
            <p:ph type="body" idx="14"/>
          </p:nvPr>
        </p:nvSpPr>
        <p:spPr>
          <a:xfrm>
            <a:off x="6278479" y="391255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02" name="Google Shape;2402;p112"/>
          <p:cNvSpPr txBox="1">
            <a:spLocks noGrp="1"/>
          </p:cNvSpPr>
          <p:nvPr>
            <p:ph type="body" idx="15"/>
          </p:nvPr>
        </p:nvSpPr>
        <p:spPr>
          <a:xfrm>
            <a:off x="9240330" y="391255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03" name="Google Shape;2403;p112"/>
          <p:cNvSpPr txBox="1">
            <a:spLocks noGrp="1"/>
          </p:cNvSpPr>
          <p:nvPr>
            <p:ph type="body" idx="16"/>
          </p:nvPr>
        </p:nvSpPr>
        <p:spPr>
          <a:xfrm>
            <a:off x="354775" y="4397494"/>
            <a:ext cx="2596800" cy="16407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04" name="Google Shape;2404;p112"/>
          <p:cNvSpPr txBox="1">
            <a:spLocks noGrp="1"/>
          </p:cNvSpPr>
          <p:nvPr>
            <p:ph type="body" idx="17"/>
          </p:nvPr>
        </p:nvSpPr>
        <p:spPr>
          <a:xfrm>
            <a:off x="3314870" y="4397494"/>
            <a:ext cx="2596800" cy="16407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05" name="Google Shape;2405;p112"/>
          <p:cNvSpPr txBox="1">
            <a:spLocks noGrp="1"/>
          </p:cNvSpPr>
          <p:nvPr>
            <p:ph type="body" idx="18"/>
          </p:nvPr>
        </p:nvSpPr>
        <p:spPr>
          <a:xfrm>
            <a:off x="6274965" y="4397494"/>
            <a:ext cx="2596800" cy="16407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06" name="Google Shape;2406;p112"/>
          <p:cNvSpPr txBox="1">
            <a:spLocks noGrp="1"/>
          </p:cNvSpPr>
          <p:nvPr>
            <p:ph type="body" idx="19"/>
          </p:nvPr>
        </p:nvSpPr>
        <p:spPr>
          <a:xfrm>
            <a:off x="9235060" y="4397494"/>
            <a:ext cx="2596800" cy="16407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407" name="Google Shape;2407;p112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408" name="Google Shape;2408;p112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9" name="Google Shape;2409;p112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0" name="Google Shape;2410;p112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1" name="Google Shape;2411;p112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2" name="Google Shape;2412;p112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 and title">
  <p:cSld name="4 pictures and title">
    <p:spTree>
      <p:nvGrpSpPr>
        <p:cNvPr id="1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p113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5" name="Google Shape;2415;p113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6" name="Google Shape;2416;p113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7" name="Google Shape;2417;p113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8" name="Google Shape;2418;p113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19" name="Google Shape;2419;p113"/>
          <p:cNvSpPr>
            <a:spLocks noGrp="1"/>
          </p:cNvSpPr>
          <p:nvPr>
            <p:ph type="pic" idx="2"/>
          </p:nvPr>
        </p:nvSpPr>
        <p:spPr>
          <a:xfrm>
            <a:off x="354775" y="2321406"/>
            <a:ext cx="2600100" cy="1957800"/>
          </a:xfrm>
          <a:prstGeom prst="rect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20" name="Google Shape;2420;p113"/>
          <p:cNvSpPr>
            <a:spLocks noGrp="1"/>
          </p:cNvSpPr>
          <p:nvPr>
            <p:ph type="pic" idx="3"/>
          </p:nvPr>
        </p:nvSpPr>
        <p:spPr>
          <a:xfrm>
            <a:off x="3316627" y="2321406"/>
            <a:ext cx="2600100" cy="1957800"/>
          </a:xfrm>
          <a:prstGeom prst="rect">
            <a:avLst/>
          </a:prstGeom>
          <a:solidFill>
            <a:srgbClr val="324D5E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21" name="Google Shape;2421;p113"/>
          <p:cNvSpPr>
            <a:spLocks noGrp="1"/>
          </p:cNvSpPr>
          <p:nvPr>
            <p:ph type="pic" idx="4"/>
          </p:nvPr>
        </p:nvSpPr>
        <p:spPr>
          <a:xfrm>
            <a:off x="6278479" y="2321405"/>
            <a:ext cx="2600100" cy="1957800"/>
          </a:xfrm>
          <a:prstGeom prst="rect">
            <a:avLst/>
          </a:prstGeom>
          <a:solidFill>
            <a:srgbClr val="F17C3F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22" name="Google Shape;2422;p113"/>
          <p:cNvSpPr>
            <a:spLocks noGrp="1"/>
          </p:cNvSpPr>
          <p:nvPr>
            <p:ph type="pic" idx="5"/>
          </p:nvPr>
        </p:nvSpPr>
        <p:spPr>
          <a:xfrm>
            <a:off x="9240330" y="2321404"/>
            <a:ext cx="2600100" cy="1957800"/>
          </a:xfrm>
          <a:prstGeom prst="rect">
            <a:avLst/>
          </a:prstGeom>
          <a:solidFill>
            <a:srgbClr val="7BB21B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23" name="Google Shape;2423;p113"/>
          <p:cNvSpPr/>
          <p:nvPr/>
        </p:nvSpPr>
        <p:spPr>
          <a:xfrm>
            <a:off x="354775" y="4277207"/>
            <a:ext cx="2596800" cy="9150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4" name="Google Shape;2424;p113"/>
          <p:cNvSpPr/>
          <p:nvPr/>
        </p:nvSpPr>
        <p:spPr>
          <a:xfrm>
            <a:off x="3316627" y="4277207"/>
            <a:ext cx="2596800" cy="91500"/>
          </a:xfrm>
          <a:prstGeom prst="rect">
            <a:avLst/>
          </a:prstGeom>
          <a:solidFill>
            <a:srgbClr val="324D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5" name="Google Shape;2425;p113"/>
          <p:cNvSpPr/>
          <p:nvPr/>
        </p:nvSpPr>
        <p:spPr>
          <a:xfrm>
            <a:off x="6278479" y="4277206"/>
            <a:ext cx="2596800" cy="91500"/>
          </a:xfrm>
          <a:prstGeom prst="rect">
            <a:avLst/>
          </a:prstGeom>
          <a:solidFill>
            <a:srgbClr val="F17C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6" name="Google Shape;2426;p113"/>
          <p:cNvSpPr/>
          <p:nvPr/>
        </p:nvSpPr>
        <p:spPr>
          <a:xfrm>
            <a:off x="9240330" y="4277205"/>
            <a:ext cx="2596800" cy="91500"/>
          </a:xfrm>
          <a:prstGeom prst="rect">
            <a:avLst/>
          </a:prstGeom>
          <a:solidFill>
            <a:srgbClr val="7BB2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7" name="Google Shape;2427;p113"/>
          <p:cNvSpPr txBox="1">
            <a:spLocks noGrp="1"/>
          </p:cNvSpPr>
          <p:nvPr>
            <p:ph type="body" idx="1"/>
          </p:nvPr>
        </p:nvSpPr>
        <p:spPr>
          <a:xfrm>
            <a:off x="354775" y="4410665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28" name="Google Shape;2428;p113"/>
          <p:cNvSpPr txBox="1">
            <a:spLocks noGrp="1"/>
          </p:cNvSpPr>
          <p:nvPr>
            <p:ph type="body" idx="6"/>
          </p:nvPr>
        </p:nvSpPr>
        <p:spPr>
          <a:xfrm>
            <a:off x="3316627" y="4410665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29" name="Google Shape;2429;p113"/>
          <p:cNvSpPr txBox="1">
            <a:spLocks noGrp="1"/>
          </p:cNvSpPr>
          <p:nvPr>
            <p:ph type="body" idx="7"/>
          </p:nvPr>
        </p:nvSpPr>
        <p:spPr>
          <a:xfrm>
            <a:off x="6278479" y="4410665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30" name="Google Shape;2430;p113"/>
          <p:cNvSpPr txBox="1">
            <a:spLocks noGrp="1"/>
          </p:cNvSpPr>
          <p:nvPr>
            <p:ph type="body" idx="8"/>
          </p:nvPr>
        </p:nvSpPr>
        <p:spPr>
          <a:xfrm>
            <a:off x="9240330" y="4410665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31" name="Google Shape;2431;p113"/>
          <p:cNvSpPr txBox="1">
            <a:spLocks noGrp="1"/>
          </p:cNvSpPr>
          <p:nvPr>
            <p:ph type="body" idx="9"/>
          </p:nvPr>
        </p:nvSpPr>
        <p:spPr>
          <a:xfrm>
            <a:off x="354775" y="4884483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32" name="Google Shape;2432;p113"/>
          <p:cNvSpPr txBox="1">
            <a:spLocks noGrp="1"/>
          </p:cNvSpPr>
          <p:nvPr>
            <p:ph type="body" idx="13"/>
          </p:nvPr>
        </p:nvSpPr>
        <p:spPr>
          <a:xfrm>
            <a:off x="3316627" y="4884483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33" name="Google Shape;2433;p113"/>
          <p:cNvSpPr txBox="1">
            <a:spLocks noGrp="1"/>
          </p:cNvSpPr>
          <p:nvPr>
            <p:ph type="body" idx="14"/>
          </p:nvPr>
        </p:nvSpPr>
        <p:spPr>
          <a:xfrm>
            <a:off x="6278479" y="4884483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34" name="Google Shape;2434;p113"/>
          <p:cNvSpPr txBox="1">
            <a:spLocks noGrp="1"/>
          </p:cNvSpPr>
          <p:nvPr>
            <p:ph type="body" idx="15"/>
          </p:nvPr>
        </p:nvSpPr>
        <p:spPr>
          <a:xfrm>
            <a:off x="9240330" y="4884483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435" name="Google Shape;2435;p113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436" name="Google Shape;2436;p113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7" name="Google Shape;2437;p113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8" name="Google Shape;2438;p113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9" name="Google Shape;2439;p113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0" name="Google Shape;2440;p113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 hexa">
  <p:cSld name="4 pictures hexa">
    <p:spTree>
      <p:nvGrpSpPr>
        <p:cNvPr id="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p114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3" name="Google Shape;2443;p114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4" name="Google Shape;2444;p114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5" name="Google Shape;2445;p114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6" name="Google Shape;2446;p114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47" name="Google Shape;2447;p114"/>
          <p:cNvSpPr>
            <a:spLocks noGrp="1"/>
          </p:cNvSpPr>
          <p:nvPr>
            <p:ph type="pic" idx="2"/>
          </p:nvPr>
        </p:nvSpPr>
        <p:spPr>
          <a:xfrm>
            <a:off x="813040" y="2321406"/>
            <a:ext cx="2600100" cy="1957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48" name="Google Shape;2448;p114"/>
          <p:cNvSpPr txBox="1">
            <a:spLocks noGrp="1"/>
          </p:cNvSpPr>
          <p:nvPr>
            <p:ph type="body" idx="1"/>
          </p:nvPr>
        </p:nvSpPr>
        <p:spPr>
          <a:xfrm>
            <a:off x="813040" y="178070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49" name="Google Shape;2449;p114"/>
          <p:cNvSpPr txBox="1">
            <a:spLocks noGrp="1"/>
          </p:cNvSpPr>
          <p:nvPr>
            <p:ph type="body" idx="3"/>
          </p:nvPr>
        </p:nvSpPr>
        <p:spPr>
          <a:xfrm>
            <a:off x="813040" y="4398473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50" name="Google Shape;2450;p114"/>
          <p:cNvSpPr>
            <a:spLocks noGrp="1"/>
          </p:cNvSpPr>
          <p:nvPr>
            <p:ph type="pic" idx="4"/>
          </p:nvPr>
        </p:nvSpPr>
        <p:spPr>
          <a:xfrm>
            <a:off x="3412068" y="3394458"/>
            <a:ext cx="2600100" cy="1957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324D5E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51" name="Google Shape;2451;p114"/>
          <p:cNvSpPr txBox="1">
            <a:spLocks noGrp="1"/>
          </p:cNvSpPr>
          <p:nvPr>
            <p:ph type="body" idx="5"/>
          </p:nvPr>
        </p:nvSpPr>
        <p:spPr>
          <a:xfrm>
            <a:off x="3412068" y="285375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52" name="Google Shape;2452;p114"/>
          <p:cNvSpPr txBox="1">
            <a:spLocks noGrp="1"/>
          </p:cNvSpPr>
          <p:nvPr>
            <p:ph type="body" idx="6"/>
          </p:nvPr>
        </p:nvSpPr>
        <p:spPr>
          <a:xfrm>
            <a:off x="3412068" y="5471525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53" name="Google Shape;2453;p114"/>
          <p:cNvSpPr>
            <a:spLocks noGrp="1"/>
          </p:cNvSpPr>
          <p:nvPr>
            <p:ph type="pic" idx="7"/>
          </p:nvPr>
        </p:nvSpPr>
        <p:spPr>
          <a:xfrm>
            <a:off x="6007937" y="2321406"/>
            <a:ext cx="2600100" cy="1957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17C3F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54" name="Google Shape;2454;p114"/>
          <p:cNvSpPr txBox="1">
            <a:spLocks noGrp="1"/>
          </p:cNvSpPr>
          <p:nvPr>
            <p:ph type="body" idx="8"/>
          </p:nvPr>
        </p:nvSpPr>
        <p:spPr>
          <a:xfrm>
            <a:off x="6007937" y="178070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55" name="Google Shape;2455;p114"/>
          <p:cNvSpPr txBox="1">
            <a:spLocks noGrp="1"/>
          </p:cNvSpPr>
          <p:nvPr>
            <p:ph type="body" idx="9"/>
          </p:nvPr>
        </p:nvSpPr>
        <p:spPr>
          <a:xfrm>
            <a:off x="6007937" y="4398473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56" name="Google Shape;2456;p114"/>
          <p:cNvSpPr>
            <a:spLocks noGrp="1"/>
          </p:cNvSpPr>
          <p:nvPr>
            <p:ph type="pic" idx="13"/>
          </p:nvPr>
        </p:nvSpPr>
        <p:spPr>
          <a:xfrm>
            <a:off x="8603806" y="3391318"/>
            <a:ext cx="2600100" cy="1957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BB21B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57" name="Google Shape;2457;p114"/>
          <p:cNvSpPr txBox="1">
            <a:spLocks noGrp="1"/>
          </p:cNvSpPr>
          <p:nvPr>
            <p:ph type="body" idx="14"/>
          </p:nvPr>
        </p:nvSpPr>
        <p:spPr>
          <a:xfrm>
            <a:off x="8603806" y="285061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58" name="Google Shape;2458;p114"/>
          <p:cNvSpPr txBox="1">
            <a:spLocks noGrp="1"/>
          </p:cNvSpPr>
          <p:nvPr>
            <p:ph type="body" idx="15"/>
          </p:nvPr>
        </p:nvSpPr>
        <p:spPr>
          <a:xfrm>
            <a:off x="8603806" y="5468385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459" name="Google Shape;2459;p114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460" name="Google Shape;2460;p114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1" name="Google Shape;2461;p114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2" name="Google Shape;2462;p114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3" name="Google Shape;2463;p114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4" name="Google Shape;2464;p114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 oval">
  <p:cSld name="4 pictures oval">
    <p:spTree>
      <p:nvGrpSpPr>
        <p:cNvPr id="1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" name="Google Shape;2466;p115"/>
          <p:cNvSpPr/>
          <p:nvPr/>
        </p:nvSpPr>
        <p:spPr>
          <a:xfrm>
            <a:off x="5912775" y="2257292"/>
            <a:ext cx="2781000" cy="2095500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7" name="Google Shape;2467;p115"/>
          <p:cNvSpPr/>
          <p:nvPr/>
        </p:nvSpPr>
        <p:spPr>
          <a:xfrm>
            <a:off x="3320065" y="3322489"/>
            <a:ext cx="2781000" cy="2095500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8" name="Google Shape;2468;p115"/>
          <p:cNvSpPr/>
          <p:nvPr/>
        </p:nvSpPr>
        <p:spPr>
          <a:xfrm>
            <a:off x="8511803" y="3322489"/>
            <a:ext cx="2781000" cy="2095500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9" name="Google Shape;2469;p115"/>
          <p:cNvSpPr/>
          <p:nvPr/>
        </p:nvSpPr>
        <p:spPr>
          <a:xfrm>
            <a:off x="721037" y="2257292"/>
            <a:ext cx="2781000" cy="2095500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0" name="Google Shape;2470;p115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1" name="Google Shape;2471;p115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2" name="Google Shape;2472;p115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3" name="Google Shape;2473;p115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4" name="Google Shape;2474;p115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75" name="Google Shape;2475;p115"/>
          <p:cNvSpPr>
            <a:spLocks noGrp="1"/>
          </p:cNvSpPr>
          <p:nvPr>
            <p:ph type="pic" idx="2"/>
          </p:nvPr>
        </p:nvSpPr>
        <p:spPr>
          <a:xfrm>
            <a:off x="813040" y="2321406"/>
            <a:ext cx="2600100" cy="1957800"/>
          </a:xfrm>
          <a:prstGeom prst="ellipse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76" name="Google Shape;2476;p115"/>
          <p:cNvSpPr txBox="1">
            <a:spLocks noGrp="1"/>
          </p:cNvSpPr>
          <p:nvPr>
            <p:ph type="body" idx="1"/>
          </p:nvPr>
        </p:nvSpPr>
        <p:spPr>
          <a:xfrm>
            <a:off x="813040" y="178070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77" name="Google Shape;2477;p115"/>
          <p:cNvSpPr txBox="1">
            <a:spLocks noGrp="1"/>
          </p:cNvSpPr>
          <p:nvPr>
            <p:ph type="body" idx="3"/>
          </p:nvPr>
        </p:nvSpPr>
        <p:spPr>
          <a:xfrm>
            <a:off x="813040" y="4398473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78" name="Google Shape;2478;p115"/>
          <p:cNvSpPr>
            <a:spLocks noGrp="1"/>
          </p:cNvSpPr>
          <p:nvPr>
            <p:ph type="pic" idx="4"/>
          </p:nvPr>
        </p:nvSpPr>
        <p:spPr>
          <a:xfrm>
            <a:off x="3410489" y="3391318"/>
            <a:ext cx="2600100" cy="1957800"/>
          </a:xfrm>
          <a:prstGeom prst="ellipse">
            <a:avLst/>
          </a:prstGeom>
          <a:solidFill>
            <a:srgbClr val="324D5E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79" name="Google Shape;2479;p115"/>
          <p:cNvSpPr txBox="1">
            <a:spLocks noGrp="1"/>
          </p:cNvSpPr>
          <p:nvPr>
            <p:ph type="body" idx="5"/>
          </p:nvPr>
        </p:nvSpPr>
        <p:spPr>
          <a:xfrm>
            <a:off x="3412068" y="285375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80" name="Google Shape;2480;p115"/>
          <p:cNvSpPr txBox="1">
            <a:spLocks noGrp="1"/>
          </p:cNvSpPr>
          <p:nvPr>
            <p:ph type="body" idx="6"/>
          </p:nvPr>
        </p:nvSpPr>
        <p:spPr>
          <a:xfrm>
            <a:off x="3412068" y="5471525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81" name="Google Shape;2481;p115"/>
          <p:cNvSpPr>
            <a:spLocks noGrp="1"/>
          </p:cNvSpPr>
          <p:nvPr>
            <p:ph type="pic" idx="7"/>
          </p:nvPr>
        </p:nvSpPr>
        <p:spPr>
          <a:xfrm>
            <a:off x="6007937" y="2321406"/>
            <a:ext cx="2600100" cy="1957800"/>
          </a:xfrm>
          <a:prstGeom prst="ellipse">
            <a:avLst/>
          </a:prstGeom>
          <a:solidFill>
            <a:srgbClr val="F17C3F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82" name="Google Shape;2482;p115"/>
          <p:cNvSpPr txBox="1">
            <a:spLocks noGrp="1"/>
          </p:cNvSpPr>
          <p:nvPr>
            <p:ph type="body" idx="8"/>
          </p:nvPr>
        </p:nvSpPr>
        <p:spPr>
          <a:xfrm>
            <a:off x="6007937" y="178070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83" name="Google Shape;2483;p115"/>
          <p:cNvSpPr txBox="1">
            <a:spLocks noGrp="1"/>
          </p:cNvSpPr>
          <p:nvPr>
            <p:ph type="body" idx="9"/>
          </p:nvPr>
        </p:nvSpPr>
        <p:spPr>
          <a:xfrm>
            <a:off x="6007937" y="4398473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84" name="Google Shape;2484;p115"/>
          <p:cNvSpPr>
            <a:spLocks noGrp="1"/>
          </p:cNvSpPr>
          <p:nvPr>
            <p:ph type="pic" idx="13"/>
          </p:nvPr>
        </p:nvSpPr>
        <p:spPr>
          <a:xfrm>
            <a:off x="8603806" y="3391318"/>
            <a:ext cx="2600100" cy="1957800"/>
          </a:xfrm>
          <a:prstGeom prst="ellipse">
            <a:avLst/>
          </a:prstGeom>
          <a:solidFill>
            <a:srgbClr val="7BB21B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85" name="Google Shape;2485;p115"/>
          <p:cNvSpPr txBox="1">
            <a:spLocks noGrp="1"/>
          </p:cNvSpPr>
          <p:nvPr>
            <p:ph type="body" idx="14"/>
          </p:nvPr>
        </p:nvSpPr>
        <p:spPr>
          <a:xfrm>
            <a:off x="8603806" y="285061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86" name="Google Shape;2486;p115"/>
          <p:cNvSpPr txBox="1">
            <a:spLocks noGrp="1"/>
          </p:cNvSpPr>
          <p:nvPr>
            <p:ph type="body" idx="15"/>
          </p:nvPr>
        </p:nvSpPr>
        <p:spPr>
          <a:xfrm>
            <a:off x="8603806" y="5468385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487" name="Google Shape;2487;p115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488" name="Google Shape;2488;p115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9" name="Google Shape;2489;p115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0" name="Google Shape;2490;p115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1" name="Google Shape;2491;p115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2" name="Google Shape;2492;p115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x2 pictures circle">
  <p:cSld name="4x2 pictures circle">
    <p:spTree>
      <p:nvGrpSpPr>
        <p:cNvPr id="1" name="Shape 2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4" name="Google Shape;2494;p116"/>
          <p:cNvSpPr/>
          <p:nvPr/>
        </p:nvSpPr>
        <p:spPr>
          <a:xfrm>
            <a:off x="894311" y="1825748"/>
            <a:ext cx="1998600" cy="1998600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5" name="Google Shape;2495;p116"/>
          <p:cNvSpPr>
            <a:spLocks noGrp="1"/>
          </p:cNvSpPr>
          <p:nvPr>
            <p:ph type="pic" idx="2"/>
          </p:nvPr>
        </p:nvSpPr>
        <p:spPr>
          <a:xfrm>
            <a:off x="971180" y="1902617"/>
            <a:ext cx="1844700" cy="1844700"/>
          </a:xfrm>
          <a:prstGeom prst="ellipse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96" name="Google Shape;2496;p116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7" name="Google Shape;2497;p116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8" name="Google Shape;2498;p116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9" name="Google Shape;2499;p116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0" name="Google Shape;2500;p116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01" name="Google Shape;2501;p116"/>
          <p:cNvSpPr txBox="1">
            <a:spLocks noGrp="1"/>
          </p:cNvSpPr>
          <p:nvPr>
            <p:ph type="body" idx="1"/>
          </p:nvPr>
        </p:nvSpPr>
        <p:spPr>
          <a:xfrm>
            <a:off x="595152" y="144500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02" name="Google Shape;2502;p116"/>
          <p:cNvSpPr/>
          <p:nvPr/>
        </p:nvSpPr>
        <p:spPr>
          <a:xfrm>
            <a:off x="8889332" y="1825748"/>
            <a:ext cx="1998600" cy="1998600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3" name="Google Shape;2503;p116"/>
          <p:cNvSpPr>
            <a:spLocks noGrp="1"/>
          </p:cNvSpPr>
          <p:nvPr>
            <p:ph type="pic" idx="3"/>
          </p:nvPr>
        </p:nvSpPr>
        <p:spPr>
          <a:xfrm>
            <a:off x="8966201" y="1902617"/>
            <a:ext cx="1844700" cy="1844700"/>
          </a:xfrm>
          <a:prstGeom prst="ellipse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04" name="Google Shape;2504;p116"/>
          <p:cNvSpPr txBox="1">
            <a:spLocks noGrp="1"/>
          </p:cNvSpPr>
          <p:nvPr>
            <p:ph type="body" idx="4"/>
          </p:nvPr>
        </p:nvSpPr>
        <p:spPr>
          <a:xfrm>
            <a:off x="8590173" y="144500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05" name="Google Shape;2505;p116"/>
          <p:cNvSpPr/>
          <p:nvPr/>
        </p:nvSpPr>
        <p:spPr>
          <a:xfrm>
            <a:off x="6224325" y="1825748"/>
            <a:ext cx="1998600" cy="1998600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6" name="Google Shape;2506;p116"/>
          <p:cNvSpPr>
            <a:spLocks noGrp="1"/>
          </p:cNvSpPr>
          <p:nvPr>
            <p:ph type="pic" idx="5"/>
          </p:nvPr>
        </p:nvSpPr>
        <p:spPr>
          <a:xfrm>
            <a:off x="6301194" y="1902617"/>
            <a:ext cx="1844700" cy="1844700"/>
          </a:xfrm>
          <a:prstGeom prst="ellipse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07" name="Google Shape;2507;p116"/>
          <p:cNvSpPr txBox="1">
            <a:spLocks noGrp="1"/>
          </p:cNvSpPr>
          <p:nvPr>
            <p:ph type="body" idx="6"/>
          </p:nvPr>
        </p:nvSpPr>
        <p:spPr>
          <a:xfrm>
            <a:off x="5925166" y="144500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08" name="Google Shape;2508;p116"/>
          <p:cNvSpPr/>
          <p:nvPr/>
        </p:nvSpPr>
        <p:spPr>
          <a:xfrm>
            <a:off x="3559318" y="1825748"/>
            <a:ext cx="1998600" cy="1998600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9" name="Google Shape;2509;p116"/>
          <p:cNvSpPr>
            <a:spLocks noGrp="1"/>
          </p:cNvSpPr>
          <p:nvPr>
            <p:ph type="pic" idx="7"/>
          </p:nvPr>
        </p:nvSpPr>
        <p:spPr>
          <a:xfrm>
            <a:off x="3636187" y="1902617"/>
            <a:ext cx="1844700" cy="1844700"/>
          </a:xfrm>
          <a:prstGeom prst="ellipse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10" name="Google Shape;2510;p116"/>
          <p:cNvSpPr txBox="1">
            <a:spLocks noGrp="1"/>
          </p:cNvSpPr>
          <p:nvPr>
            <p:ph type="body" idx="8"/>
          </p:nvPr>
        </p:nvSpPr>
        <p:spPr>
          <a:xfrm>
            <a:off x="3260159" y="144500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11" name="Google Shape;2511;p116"/>
          <p:cNvSpPr/>
          <p:nvPr/>
        </p:nvSpPr>
        <p:spPr>
          <a:xfrm>
            <a:off x="894311" y="4268934"/>
            <a:ext cx="1998600" cy="1998600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2" name="Google Shape;2512;p116"/>
          <p:cNvSpPr>
            <a:spLocks noGrp="1"/>
          </p:cNvSpPr>
          <p:nvPr>
            <p:ph type="pic" idx="9"/>
          </p:nvPr>
        </p:nvSpPr>
        <p:spPr>
          <a:xfrm>
            <a:off x="971180" y="4345803"/>
            <a:ext cx="1844700" cy="1844700"/>
          </a:xfrm>
          <a:prstGeom prst="ellipse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13" name="Google Shape;2513;p116"/>
          <p:cNvSpPr txBox="1">
            <a:spLocks noGrp="1"/>
          </p:cNvSpPr>
          <p:nvPr>
            <p:ph type="body" idx="13"/>
          </p:nvPr>
        </p:nvSpPr>
        <p:spPr>
          <a:xfrm>
            <a:off x="595152" y="3888195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14" name="Google Shape;2514;p116"/>
          <p:cNvSpPr/>
          <p:nvPr/>
        </p:nvSpPr>
        <p:spPr>
          <a:xfrm>
            <a:off x="8889332" y="4268934"/>
            <a:ext cx="1998600" cy="1998600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5" name="Google Shape;2515;p116"/>
          <p:cNvSpPr>
            <a:spLocks noGrp="1"/>
          </p:cNvSpPr>
          <p:nvPr>
            <p:ph type="pic" idx="14"/>
          </p:nvPr>
        </p:nvSpPr>
        <p:spPr>
          <a:xfrm>
            <a:off x="8966201" y="4345803"/>
            <a:ext cx="1844700" cy="1844700"/>
          </a:xfrm>
          <a:prstGeom prst="ellipse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16" name="Google Shape;2516;p116"/>
          <p:cNvSpPr txBox="1">
            <a:spLocks noGrp="1"/>
          </p:cNvSpPr>
          <p:nvPr>
            <p:ph type="body" idx="15"/>
          </p:nvPr>
        </p:nvSpPr>
        <p:spPr>
          <a:xfrm>
            <a:off x="8590173" y="3888195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17" name="Google Shape;2517;p116"/>
          <p:cNvSpPr/>
          <p:nvPr/>
        </p:nvSpPr>
        <p:spPr>
          <a:xfrm>
            <a:off x="6224325" y="4268934"/>
            <a:ext cx="1998600" cy="1998600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8" name="Google Shape;2518;p116"/>
          <p:cNvSpPr>
            <a:spLocks noGrp="1"/>
          </p:cNvSpPr>
          <p:nvPr>
            <p:ph type="pic" idx="16"/>
          </p:nvPr>
        </p:nvSpPr>
        <p:spPr>
          <a:xfrm>
            <a:off x="6301194" y="4345803"/>
            <a:ext cx="1844700" cy="1844700"/>
          </a:xfrm>
          <a:prstGeom prst="ellipse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19" name="Google Shape;2519;p116"/>
          <p:cNvSpPr txBox="1">
            <a:spLocks noGrp="1"/>
          </p:cNvSpPr>
          <p:nvPr>
            <p:ph type="body" idx="17"/>
          </p:nvPr>
        </p:nvSpPr>
        <p:spPr>
          <a:xfrm>
            <a:off x="5925166" y="3888195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20" name="Google Shape;2520;p116"/>
          <p:cNvSpPr/>
          <p:nvPr/>
        </p:nvSpPr>
        <p:spPr>
          <a:xfrm>
            <a:off x="3559318" y="4268934"/>
            <a:ext cx="1998600" cy="1998600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1" name="Google Shape;2521;p116"/>
          <p:cNvSpPr>
            <a:spLocks noGrp="1"/>
          </p:cNvSpPr>
          <p:nvPr>
            <p:ph type="pic" idx="18"/>
          </p:nvPr>
        </p:nvSpPr>
        <p:spPr>
          <a:xfrm>
            <a:off x="3636187" y="4345803"/>
            <a:ext cx="1844700" cy="1844700"/>
          </a:xfrm>
          <a:prstGeom prst="ellipse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22" name="Google Shape;2522;p116"/>
          <p:cNvSpPr txBox="1">
            <a:spLocks noGrp="1"/>
          </p:cNvSpPr>
          <p:nvPr>
            <p:ph type="body" idx="19"/>
          </p:nvPr>
        </p:nvSpPr>
        <p:spPr>
          <a:xfrm>
            <a:off x="3260159" y="3888195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523" name="Google Shape;2523;p116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524" name="Google Shape;2524;p116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5" name="Google Shape;2525;p116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6" name="Google Shape;2526;p116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7" name="Google Shape;2527;p116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8" name="Google Shape;2528;p116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 title and desc #2">
  <p:cSld name="4 pictures title and desc #2">
    <p:spTree>
      <p:nvGrpSpPr>
        <p:cNvPr id="1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p117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1" name="Google Shape;2531;p117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2" name="Google Shape;2532;p117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3" name="Google Shape;2533;p117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4" name="Google Shape;2534;p117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35" name="Google Shape;2535;p117"/>
          <p:cNvSpPr>
            <a:spLocks noGrp="1"/>
          </p:cNvSpPr>
          <p:nvPr>
            <p:ph type="pic" idx="2"/>
          </p:nvPr>
        </p:nvSpPr>
        <p:spPr>
          <a:xfrm>
            <a:off x="354775" y="1425680"/>
            <a:ext cx="2600100" cy="1957800"/>
          </a:xfrm>
          <a:prstGeom prst="rect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36" name="Google Shape;2536;p117"/>
          <p:cNvSpPr>
            <a:spLocks noGrp="1"/>
          </p:cNvSpPr>
          <p:nvPr>
            <p:ph type="pic" idx="3"/>
          </p:nvPr>
        </p:nvSpPr>
        <p:spPr>
          <a:xfrm>
            <a:off x="3316627" y="1425680"/>
            <a:ext cx="2600100" cy="1957800"/>
          </a:xfrm>
          <a:prstGeom prst="rect">
            <a:avLst/>
          </a:prstGeom>
          <a:solidFill>
            <a:srgbClr val="324D5E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37" name="Google Shape;2537;p117"/>
          <p:cNvSpPr>
            <a:spLocks noGrp="1"/>
          </p:cNvSpPr>
          <p:nvPr>
            <p:ph type="pic" idx="4"/>
          </p:nvPr>
        </p:nvSpPr>
        <p:spPr>
          <a:xfrm>
            <a:off x="6278479" y="1425679"/>
            <a:ext cx="2600100" cy="1957800"/>
          </a:xfrm>
          <a:prstGeom prst="rect">
            <a:avLst/>
          </a:prstGeom>
          <a:solidFill>
            <a:srgbClr val="F17C3F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38" name="Google Shape;2538;p117"/>
          <p:cNvSpPr>
            <a:spLocks noGrp="1"/>
          </p:cNvSpPr>
          <p:nvPr>
            <p:ph type="pic" idx="5"/>
          </p:nvPr>
        </p:nvSpPr>
        <p:spPr>
          <a:xfrm>
            <a:off x="9240330" y="1425678"/>
            <a:ext cx="2600100" cy="1957800"/>
          </a:xfrm>
          <a:prstGeom prst="rect">
            <a:avLst/>
          </a:prstGeom>
          <a:solidFill>
            <a:srgbClr val="7BB21B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39" name="Google Shape;2539;p117"/>
          <p:cNvSpPr/>
          <p:nvPr/>
        </p:nvSpPr>
        <p:spPr>
          <a:xfrm>
            <a:off x="354775" y="3381481"/>
            <a:ext cx="2596800" cy="9150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0" name="Google Shape;2540;p117"/>
          <p:cNvSpPr/>
          <p:nvPr/>
        </p:nvSpPr>
        <p:spPr>
          <a:xfrm>
            <a:off x="3316627" y="3381481"/>
            <a:ext cx="2596800" cy="91500"/>
          </a:xfrm>
          <a:prstGeom prst="rect">
            <a:avLst/>
          </a:prstGeom>
          <a:solidFill>
            <a:srgbClr val="324D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1" name="Google Shape;2541;p117"/>
          <p:cNvSpPr/>
          <p:nvPr/>
        </p:nvSpPr>
        <p:spPr>
          <a:xfrm>
            <a:off x="6278479" y="3381480"/>
            <a:ext cx="2596800" cy="91500"/>
          </a:xfrm>
          <a:prstGeom prst="rect">
            <a:avLst/>
          </a:prstGeom>
          <a:solidFill>
            <a:srgbClr val="F17C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2" name="Google Shape;2542;p117"/>
          <p:cNvSpPr/>
          <p:nvPr/>
        </p:nvSpPr>
        <p:spPr>
          <a:xfrm>
            <a:off x="9240330" y="3381479"/>
            <a:ext cx="2596800" cy="91500"/>
          </a:xfrm>
          <a:prstGeom prst="rect">
            <a:avLst/>
          </a:prstGeom>
          <a:solidFill>
            <a:srgbClr val="7BB2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3" name="Google Shape;2543;p117"/>
          <p:cNvSpPr txBox="1">
            <a:spLocks noGrp="1"/>
          </p:cNvSpPr>
          <p:nvPr>
            <p:ph type="body" idx="1"/>
          </p:nvPr>
        </p:nvSpPr>
        <p:spPr>
          <a:xfrm>
            <a:off x="354775" y="351493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44" name="Google Shape;2544;p117"/>
          <p:cNvSpPr txBox="1">
            <a:spLocks noGrp="1"/>
          </p:cNvSpPr>
          <p:nvPr>
            <p:ph type="body" idx="6"/>
          </p:nvPr>
        </p:nvSpPr>
        <p:spPr>
          <a:xfrm>
            <a:off x="3316627" y="351493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45" name="Google Shape;2545;p117"/>
          <p:cNvSpPr txBox="1">
            <a:spLocks noGrp="1"/>
          </p:cNvSpPr>
          <p:nvPr>
            <p:ph type="body" idx="7"/>
          </p:nvPr>
        </p:nvSpPr>
        <p:spPr>
          <a:xfrm>
            <a:off x="6278479" y="351493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46" name="Google Shape;2546;p117"/>
          <p:cNvSpPr txBox="1">
            <a:spLocks noGrp="1"/>
          </p:cNvSpPr>
          <p:nvPr>
            <p:ph type="body" idx="8"/>
          </p:nvPr>
        </p:nvSpPr>
        <p:spPr>
          <a:xfrm>
            <a:off x="9240330" y="351493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47" name="Google Shape;2547;p117"/>
          <p:cNvSpPr txBox="1">
            <a:spLocks noGrp="1"/>
          </p:cNvSpPr>
          <p:nvPr>
            <p:ph type="body" idx="9"/>
          </p:nvPr>
        </p:nvSpPr>
        <p:spPr>
          <a:xfrm>
            <a:off x="354775" y="391255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48" name="Google Shape;2548;p117"/>
          <p:cNvSpPr txBox="1">
            <a:spLocks noGrp="1"/>
          </p:cNvSpPr>
          <p:nvPr>
            <p:ph type="body" idx="13"/>
          </p:nvPr>
        </p:nvSpPr>
        <p:spPr>
          <a:xfrm>
            <a:off x="3316627" y="391255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49" name="Google Shape;2549;p117"/>
          <p:cNvSpPr txBox="1">
            <a:spLocks noGrp="1"/>
          </p:cNvSpPr>
          <p:nvPr>
            <p:ph type="body" idx="14"/>
          </p:nvPr>
        </p:nvSpPr>
        <p:spPr>
          <a:xfrm>
            <a:off x="6278479" y="391255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50" name="Google Shape;2550;p117"/>
          <p:cNvSpPr txBox="1">
            <a:spLocks noGrp="1"/>
          </p:cNvSpPr>
          <p:nvPr>
            <p:ph type="body" idx="15"/>
          </p:nvPr>
        </p:nvSpPr>
        <p:spPr>
          <a:xfrm>
            <a:off x="9240330" y="391255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51" name="Google Shape;2551;p117"/>
          <p:cNvSpPr txBox="1">
            <a:spLocks noGrp="1"/>
          </p:cNvSpPr>
          <p:nvPr>
            <p:ph type="body" idx="16"/>
          </p:nvPr>
        </p:nvSpPr>
        <p:spPr>
          <a:xfrm>
            <a:off x="354775" y="4397494"/>
            <a:ext cx="2596800" cy="16407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52" name="Google Shape;2552;p117"/>
          <p:cNvSpPr txBox="1">
            <a:spLocks noGrp="1"/>
          </p:cNvSpPr>
          <p:nvPr>
            <p:ph type="body" idx="17"/>
          </p:nvPr>
        </p:nvSpPr>
        <p:spPr>
          <a:xfrm>
            <a:off x="3314870" y="4397494"/>
            <a:ext cx="2596800" cy="16407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53" name="Google Shape;2553;p117"/>
          <p:cNvSpPr txBox="1">
            <a:spLocks noGrp="1"/>
          </p:cNvSpPr>
          <p:nvPr>
            <p:ph type="body" idx="18"/>
          </p:nvPr>
        </p:nvSpPr>
        <p:spPr>
          <a:xfrm>
            <a:off x="6274965" y="4397494"/>
            <a:ext cx="2596800" cy="16407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54" name="Google Shape;2554;p117"/>
          <p:cNvSpPr txBox="1">
            <a:spLocks noGrp="1"/>
          </p:cNvSpPr>
          <p:nvPr>
            <p:ph type="body" idx="19"/>
          </p:nvPr>
        </p:nvSpPr>
        <p:spPr>
          <a:xfrm>
            <a:off x="9235060" y="4397494"/>
            <a:ext cx="2596800" cy="16407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555" name="Google Shape;2555;p117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556" name="Google Shape;2556;p117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7" name="Google Shape;2557;p117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8" name="Google Shape;2558;p117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9" name="Google Shape;2559;p117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0" name="Google Shape;2560;p117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pictures and skills">
  <p:cSld name="2 pictures and skills">
    <p:spTree>
      <p:nvGrpSpPr>
        <p:cNvPr id="1" name="Shape 2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Google Shape;2562;p118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3" name="Google Shape;2563;p118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4" name="Google Shape;2564;p118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5" name="Google Shape;2565;p118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6" name="Google Shape;2566;p118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67" name="Google Shape;2567;p118"/>
          <p:cNvSpPr>
            <a:spLocks noGrp="1"/>
          </p:cNvSpPr>
          <p:nvPr>
            <p:ph type="pic" idx="2"/>
          </p:nvPr>
        </p:nvSpPr>
        <p:spPr>
          <a:xfrm>
            <a:off x="354775" y="1425680"/>
            <a:ext cx="2600100" cy="1957800"/>
          </a:xfrm>
          <a:prstGeom prst="rect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68" name="Google Shape;2568;p118"/>
          <p:cNvSpPr txBox="1">
            <a:spLocks noGrp="1"/>
          </p:cNvSpPr>
          <p:nvPr>
            <p:ph type="body" idx="1"/>
          </p:nvPr>
        </p:nvSpPr>
        <p:spPr>
          <a:xfrm>
            <a:off x="351616" y="3483798"/>
            <a:ext cx="4684200" cy="8166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200"/>
              <a:buNone/>
              <a:defRPr sz="1200">
                <a:solidFill>
                  <a:srgbClr val="273339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69" name="Google Shape;2569;p118"/>
          <p:cNvSpPr txBox="1"/>
          <p:nvPr/>
        </p:nvSpPr>
        <p:spPr>
          <a:xfrm>
            <a:off x="370264" y="4416650"/>
            <a:ext cx="9414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Skills:</a:t>
            </a:r>
            <a:endParaRPr/>
          </a:p>
        </p:txBody>
      </p:sp>
      <p:sp>
        <p:nvSpPr>
          <p:cNvPr id="2570" name="Google Shape;2570;p118"/>
          <p:cNvSpPr txBox="1">
            <a:spLocks noGrp="1"/>
          </p:cNvSpPr>
          <p:nvPr>
            <p:ph type="body" idx="3"/>
          </p:nvPr>
        </p:nvSpPr>
        <p:spPr>
          <a:xfrm>
            <a:off x="2439924" y="1722197"/>
            <a:ext cx="2596800" cy="43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71" name="Google Shape;2571;p118"/>
          <p:cNvSpPr txBox="1">
            <a:spLocks noGrp="1"/>
          </p:cNvSpPr>
          <p:nvPr>
            <p:ph type="body" idx="4"/>
          </p:nvPr>
        </p:nvSpPr>
        <p:spPr>
          <a:xfrm>
            <a:off x="2439924" y="2313821"/>
            <a:ext cx="2596800" cy="43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72" name="Google Shape;2572;p118"/>
          <p:cNvSpPr txBox="1">
            <a:spLocks noGrp="1"/>
          </p:cNvSpPr>
          <p:nvPr>
            <p:ph type="body" idx="5"/>
          </p:nvPr>
        </p:nvSpPr>
        <p:spPr>
          <a:xfrm>
            <a:off x="2948511" y="2868500"/>
            <a:ext cx="20871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400"/>
              <a:buNone/>
              <a:defRPr sz="1400" u="sng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73" name="Google Shape;2573;p118"/>
          <p:cNvSpPr>
            <a:spLocks noGrp="1"/>
          </p:cNvSpPr>
          <p:nvPr>
            <p:ph type="pic" idx="6"/>
          </p:nvPr>
        </p:nvSpPr>
        <p:spPr>
          <a:xfrm>
            <a:off x="6893513" y="1425678"/>
            <a:ext cx="2600100" cy="1957800"/>
          </a:xfrm>
          <a:prstGeom prst="rect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74" name="Google Shape;2574;p118"/>
          <p:cNvSpPr txBox="1">
            <a:spLocks noGrp="1"/>
          </p:cNvSpPr>
          <p:nvPr>
            <p:ph type="body" idx="7"/>
          </p:nvPr>
        </p:nvSpPr>
        <p:spPr>
          <a:xfrm>
            <a:off x="6890354" y="3483796"/>
            <a:ext cx="4684200" cy="8166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200"/>
              <a:buNone/>
              <a:defRPr sz="1200">
                <a:solidFill>
                  <a:srgbClr val="273339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75" name="Google Shape;2575;p118"/>
          <p:cNvSpPr txBox="1"/>
          <p:nvPr/>
        </p:nvSpPr>
        <p:spPr>
          <a:xfrm>
            <a:off x="6909002" y="4416648"/>
            <a:ext cx="9414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Skills:</a:t>
            </a:r>
            <a:endParaRPr/>
          </a:p>
        </p:txBody>
      </p:sp>
      <p:sp>
        <p:nvSpPr>
          <p:cNvPr id="2576" name="Google Shape;2576;p118"/>
          <p:cNvSpPr txBox="1">
            <a:spLocks noGrp="1"/>
          </p:cNvSpPr>
          <p:nvPr>
            <p:ph type="body" idx="8"/>
          </p:nvPr>
        </p:nvSpPr>
        <p:spPr>
          <a:xfrm>
            <a:off x="8978662" y="1722195"/>
            <a:ext cx="2596800" cy="43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77" name="Google Shape;2577;p118"/>
          <p:cNvSpPr txBox="1">
            <a:spLocks noGrp="1"/>
          </p:cNvSpPr>
          <p:nvPr>
            <p:ph type="body" idx="9"/>
          </p:nvPr>
        </p:nvSpPr>
        <p:spPr>
          <a:xfrm>
            <a:off x="8978662" y="2313819"/>
            <a:ext cx="2596800" cy="43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78" name="Google Shape;2578;p118"/>
          <p:cNvSpPr txBox="1">
            <a:spLocks noGrp="1"/>
          </p:cNvSpPr>
          <p:nvPr>
            <p:ph type="body" idx="13"/>
          </p:nvPr>
        </p:nvSpPr>
        <p:spPr>
          <a:xfrm>
            <a:off x="9487249" y="2868498"/>
            <a:ext cx="20871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400"/>
              <a:buNone/>
              <a:defRPr sz="1400" u="sng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579" name="Google Shape;2579;p118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580" name="Google Shape;2580;p118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1" name="Google Shape;2581;p118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2" name="Google Shape;2582;p118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3" name="Google Shape;2583;p118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4" name="Google Shape;2584;p118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pictures">
  <p:cSld name="5 pictures">
    <p:spTree>
      <p:nvGrpSpPr>
        <p:cNvPr id="1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p119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7" name="Google Shape;2587;p119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8" name="Google Shape;2588;p119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9" name="Google Shape;2589;p119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0" name="Google Shape;2590;p119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91" name="Google Shape;2591;p119"/>
          <p:cNvSpPr>
            <a:spLocks noGrp="1"/>
          </p:cNvSpPr>
          <p:nvPr>
            <p:ph type="pic" idx="2"/>
          </p:nvPr>
        </p:nvSpPr>
        <p:spPr>
          <a:xfrm>
            <a:off x="354775" y="1595448"/>
            <a:ext cx="4458900" cy="3357600"/>
          </a:xfrm>
          <a:prstGeom prst="rect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92" name="Google Shape;2592;p119"/>
          <p:cNvSpPr>
            <a:spLocks noGrp="1"/>
          </p:cNvSpPr>
          <p:nvPr>
            <p:ph type="pic" idx="3"/>
          </p:nvPr>
        </p:nvSpPr>
        <p:spPr>
          <a:xfrm>
            <a:off x="6160008" y="1589181"/>
            <a:ext cx="1993500" cy="1500900"/>
          </a:xfrm>
          <a:prstGeom prst="rect">
            <a:avLst/>
          </a:prstGeom>
          <a:solidFill>
            <a:srgbClr val="324D5E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93" name="Google Shape;2593;p119"/>
          <p:cNvSpPr/>
          <p:nvPr/>
        </p:nvSpPr>
        <p:spPr>
          <a:xfrm>
            <a:off x="354775" y="4929496"/>
            <a:ext cx="4462200" cy="9150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4" name="Google Shape;2594;p119"/>
          <p:cNvSpPr/>
          <p:nvPr/>
        </p:nvSpPr>
        <p:spPr>
          <a:xfrm>
            <a:off x="6160007" y="3072692"/>
            <a:ext cx="1993500" cy="91500"/>
          </a:xfrm>
          <a:prstGeom prst="rect">
            <a:avLst/>
          </a:prstGeom>
          <a:solidFill>
            <a:srgbClr val="324D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5" name="Google Shape;2595;p119"/>
          <p:cNvSpPr txBox="1">
            <a:spLocks noGrp="1"/>
          </p:cNvSpPr>
          <p:nvPr>
            <p:ph type="body" idx="1"/>
          </p:nvPr>
        </p:nvSpPr>
        <p:spPr>
          <a:xfrm>
            <a:off x="354775" y="5198839"/>
            <a:ext cx="44622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3200"/>
              <a:buNone/>
              <a:defRPr sz="3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96" name="Google Shape;2596;p119"/>
          <p:cNvSpPr txBox="1">
            <a:spLocks noGrp="1"/>
          </p:cNvSpPr>
          <p:nvPr>
            <p:ph type="body" idx="4"/>
          </p:nvPr>
        </p:nvSpPr>
        <p:spPr>
          <a:xfrm>
            <a:off x="6160007" y="3168050"/>
            <a:ext cx="1993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97" name="Google Shape;2597;p119"/>
          <p:cNvSpPr txBox="1">
            <a:spLocks noGrp="1"/>
          </p:cNvSpPr>
          <p:nvPr>
            <p:ph type="body" idx="5"/>
          </p:nvPr>
        </p:nvSpPr>
        <p:spPr>
          <a:xfrm>
            <a:off x="354775" y="5596457"/>
            <a:ext cx="44622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2800"/>
              <a:buNone/>
              <a:defRPr sz="2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98" name="Google Shape;2598;p119"/>
          <p:cNvSpPr txBox="1">
            <a:spLocks noGrp="1"/>
          </p:cNvSpPr>
          <p:nvPr>
            <p:ph type="body" idx="6"/>
          </p:nvPr>
        </p:nvSpPr>
        <p:spPr>
          <a:xfrm>
            <a:off x="6160007" y="3476507"/>
            <a:ext cx="19935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600"/>
              <a:buNone/>
              <a:defRPr sz="16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99" name="Google Shape;2599;p119"/>
          <p:cNvSpPr>
            <a:spLocks noGrp="1"/>
          </p:cNvSpPr>
          <p:nvPr>
            <p:ph type="pic" idx="7"/>
          </p:nvPr>
        </p:nvSpPr>
        <p:spPr>
          <a:xfrm>
            <a:off x="6155540" y="4027646"/>
            <a:ext cx="1993500" cy="1500900"/>
          </a:xfrm>
          <a:prstGeom prst="rect">
            <a:avLst/>
          </a:prstGeom>
          <a:solidFill>
            <a:srgbClr val="324D5E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00" name="Google Shape;2600;p119"/>
          <p:cNvSpPr/>
          <p:nvPr/>
        </p:nvSpPr>
        <p:spPr>
          <a:xfrm>
            <a:off x="6155539" y="5511157"/>
            <a:ext cx="1993500" cy="91500"/>
          </a:xfrm>
          <a:prstGeom prst="rect">
            <a:avLst/>
          </a:prstGeom>
          <a:solidFill>
            <a:srgbClr val="324D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1" name="Google Shape;2601;p119"/>
          <p:cNvSpPr txBox="1">
            <a:spLocks noGrp="1"/>
          </p:cNvSpPr>
          <p:nvPr>
            <p:ph type="body" idx="8"/>
          </p:nvPr>
        </p:nvSpPr>
        <p:spPr>
          <a:xfrm>
            <a:off x="6155539" y="5606515"/>
            <a:ext cx="1993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02" name="Google Shape;2602;p119"/>
          <p:cNvSpPr txBox="1">
            <a:spLocks noGrp="1"/>
          </p:cNvSpPr>
          <p:nvPr>
            <p:ph type="body" idx="9"/>
          </p:nvPr>
        </p:nvSpPr>
        <p:spPr>
          <a:xfrm>
            <a:off x="6155539" y="5914972"/>
            <a:ext cx="19935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600"/>
              <a:buNone/>
              <a:defRPr sz="16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03" name="Google Shape;2603;p119"/>
          <p:cNvSpPr>
            <a:spLocks noGrp="1"/>
          </p:cNvSpPr>
          <p:nvPr>
            <p:ph type="pic" idx="13"/>
          </p:nvPr>
        </p:nvSpPr>
        <p:spPr>
          <a:xfrm>
            <a:off x="9360408" y="1589181"/>
            <a:ext cx="1993500" cy="1500900"/>
          </a:xfrm>
          <a:prstGeom prst="rect">
            <a:avLst/>
          </a:prstGeom>
          <a:solidFill>
            <a:srgbClr val="324D5E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04" name="Google Shape;2604;p119"/>
          <p:cNvSpPr/>
          <p:nvPr/>
        </p:nvSpPr>
        <p:spPr>
          <a:xfrm>
            <a:off x="9360407" y="3072692"/>
            <a:ext cx="1993500" cy="91500"/>
          </a:xfrm>
          <a:prstGeom prst="rect">
            <a:avLst/>
          </a:prstGeom>
          <a:solidFill>
            <a:srgbClr val="324D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5" name="Google Shape;2605;p119"/>
          <p:cNvSpPr txBox="1">
            <a:spLocks noGrp="1"/>
          </p:cNvSpPr>
          <p:nvPr>
            <p:ph type="body" idx="14"/>
          </p:nvPr>
        </p:nvSpPr>
        <p:spPr>
          <a:xfrm>
            <a:off x="9360407" y="3168050"/>
            <a:ext cx="1993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06" name="Google Shape;2606;p119"/>
          <p:cNvSpPr txBox="1">
            <a:spLocks noGrp="1"/>
          </p:cNvSpPr>
          <p:nvPr>
            <p:ph type="body" idx="15"/>
          </p:nvPr>
        </p:nvSpPr>
        <p:spPr>
          <a:xfrm>
            <a:off x="9360407" y="3476507"/>
            <a:ext cx="19935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600"/>
              <a:buNone/>
              <a:defRPr sz="16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07" name="Google Shape;2607;p119"/>
          <p:cNvSpPr>
            <a:spLocks noGrp="1"/>
          </p:cNvSpPr>
          <p:nvPr>
            <p:ph type="pic" idx="16"/>
          </p:nvPr>
        </p:nvSpPr>
        <p:spPr>
          <a:xfrm>
            <a:off x="9355940" y="4027646"/>
            <a:ext cx="1993500" cy="1500900"/>
          </a:xfrm>
          <a:prstGeom prst="rect">
            <a:avLst/>
          </a:prstGeom>
          <a:solidFill>
            <a:srgbClr val="324D5E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08" name="Google Shape;2608;p119"/>
          <p:cNvSpPr/>
          <p:nvPr/>
        </p:nvSpPr>
        <p:spPr>
          <a:xfrm>
            <a:off x="9355939" y="5511157"/>
            <a:ext cx="1993500" cy="91500"/>
          </a:xfrm>
          <a:prstGeom prst="rect">
            <a:avLst/>
          </a:prstGeom>
          <a:solidFill>
            <a:srgbClr val="324D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9" name="Google Shape;2609;p119"/>
          <p:cNvSpPr txBox="1">
            <a:spLocks noGrp="1"/>
          </p:cNvSpPr>
          <p:nvPr>
            <p:ph type="body" idx="17"/>
          </p:nvPr>
        </p:nvSpPr>
        <p:spPr>
          <a:xfrm>
            <a:off x="9355939" y="5606515"/>
            <a:ext cx="1993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10" name="Google Shape;2610;p119"/>
          <p:cNvSpPr txBox="1">
            <a:spLocks noGrp="1"/>
          </p:cNvSpPr>
          <p:nvPr>
            <p:ph type="body" idx="18"/>
          </p:nvPr>
        </p:nvSpPr>
        <p:spPr>
          <a:xfrm>
            <a:off x="9355939" y="5914972"/>
            <a:ext cx="19935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600"/>
              <a:buNone/>
              <a:defRPr sz="16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611" name="Google Shape;2611;p119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612" name="Google Shape;2612;p119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3" name="Google Shape;2613;p119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4" name="Google Shape;2614;p119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5" name="Google Shape;2615;p119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6" name="Google Shape;2616;p119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pictures and quote">
  <p:cSld name="2 pictures and quote">
    <p:spTree>
      <p:nvGrpSpPr>
        <p:cNvPr id="1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p120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9" name="Google Shape;2619;p120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0" name="Google Shape;2620;p120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1" name="Google Shape;2621;p120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2" name="Google Shape;2622;p120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23" name="Google Shape;2623;p120"/>
          <p:cNvSpPr>
            <a:spLocks noGrp="1"/>
          </p:cNvSpPr>
          <p:nvPr>
            <p:ph type="pic" idx="2"/>
          </p:nvPr>
        </p:nvSpPr>
        <p:spPr>
          <a:xfrm>
            <a:off x="354775" y="2236041"/>
            <a:ext cx="2600100" cy="1957800"/>
          </a:xfrm>
          <a:prstGeom prst="rect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24" name="Google Shape;2624;p120"/>
          <p:cNvSpPr>
            <a:spLocks noGrp="1"/>
          </p:cNvSpPr>
          <p:nvPr>
            <p:ph type="pic" idx="3"/>
          </p:nvPr>
        </p:nvSpPr>
        <p:spPr>
          <a:xfrm>
            <a:off x="6278479" y="2236040"/>
            <a:ext cx="2600100" cy="1957800"/>
          </a:xfrm>
          <a:prstGeom prst="rect">
            <a:avLst/>
          </a:prstGeom>
          <a:solidFill>
            <a:srgbClr val="F17C3F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25" name="Google Shape;2625;p120"/>
          <p:cNvSpPr/>
          <p:nvPr/>
        </p:nvSpPr>
        <p:spPr>
          <a:xfrm>
            <a:off x="354775" y="4191842"/>
            <a:ext cx="2596800" cy="9150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6" name="Google Shape;2626;p120"/>
          <p:cNvSpPr/>
          <p:nvPr/>
        </p:nvSpPr>
        <p:spPr>
          <a:xfrm>
            <a:off x="6278479" y="4191841"/>
            <a:ext cx="2596800" cy="91500"/>
          </a:xfrm>
          <a:prstGeom prst="rect">
            <a:avLst/>
          </a:prstGeom>
          <a:solidFill>
            <a:srgbClr val="F17C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7" name="Google Shape;2627;p120"/>
          <p:cNvSpPr txBox="1">
            <a:spLocks noGrp="1"/>
          </p:cNvSpPr>
          <p:nvPr>
            <p:ph type="body" idx="1"/>
          </p:nvPr>
        </p:nvSpPr>
        <p:spPr>
          <a:xfrm>
            <a:off x="354775" y="4325300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28" name="Google Shape;2628;p120"/>
          <p:cNvSpPr txBox="1">
            <a:spLocks noGrp="1"/>
          </p:cNvSpPr>
          <p:nvPr>
            <p:ph type="body" idx="4"/>
          </p:nvPr>
        </p:nvSpPr>
        <p:spPr>
          <a:xfrm>
            <a:off x="6278479" y="4325300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29" name="Google Shape;2629;p120"/>
          <p:cNvSpPr txBox="1">
            <a:spLocks noGrp="1"/>
          </p:cNvSpPr>
          <p:nvPr>
            <p:ph type="body" idx="5"/>
          </p:nvPr>
        </p:nvSpPr>
        <p:spPr>
          <a:xfrm>
            <a:off x="354775" y="4799118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Font typeface="Arial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30" name="Google Shape;2630;p120"/>
          <p:cNvSpPr txBox="1">
            <a:spLocks noGrp="1"/>
          </p:cNvSpPr>
          <p:nvPr>
            <p:ph type="body" idx="6"/>
          </p:nvPr>
        </p:nvSpPr>
        <p:spPr>
          <a:xfrm>
            <a:off x="6278479" y="4799118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31" name="Google Shape;2631;p120"/>
          <p:cNvSpPr txBox="1">
            <a:spLocks noGrp="1"/>
          </p:cNvSpPr>
          <p:nvPr>
            <p:ph type="body" idx="7"/>
          </p:nvPr>
        </p:nvSpPr>
        <p:spPr>
          <a:xfrm>
            <a:off x="3314870" y="2368596"/>
            <a:ext cx="2596800" cy="28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32" name="Google Shape;2632;p120"/>
          <p:cNvSpPr txBox="1"/>
          <p:nvPr/>
        </p:nvSpPr>
        <p:spPr>
          <a:xfrm>
            <a:off x="3000251" y="1746844"/>
            <a:ext cx="825900" cy="1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1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2633" name="Google Shape;2633;p120"/>
          <p:cNvSpPr txBox="1"/>
          <p:nvPr/>
        </p:nvSpPr>
        <p:spPr>
          <a:xfrm>
            <a:off x="8926209" y="1746844"/>
            <a:ext cx="825900" cy="1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1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2634" name="Google Shape;2634;p120"/>
          <p:cNvSpPr txBox="1"/>
          <p:nvPr/>
        </p:nvSpPr>
        <p:spPr>
          <a:xfrm>
            <a:off x="11353800" y="4650409"/>
            <a:ext cx="825900" cy="1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1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2635" name="Google Shape;2635;p120"/>
          <p:cNvSpPr txBox="1"/>
          <p:nvPr/>
        </p:nvSpPr>
        <p:spPr>
          <a:xfrm>
            <a:off x="5447574" y="4650409"/>
            <a:ext cx="825900" cy="1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1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2636" name="Google Shape;2636;p120"/>
          <p:cNvSpPr txBox="1">
            <a:spLocks noGrp="1"/>
          </p:cNvSpPr>
          <p:nvPr>
            <p:ph type="body" idx="8"/>
          </p:nvPr>
        </p:nvSpPr>
        <p:spPr>
          <a:xfrm>
            <a:off x="9235060" y="2368846"/>
            <a:ext cx="2596800" cy="28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>
                <a:solidFill>
                  <a:srgbClr val="324D5E"/>
                </a:solidFill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637" name="Google Shape;2637;p120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638" name="Google Shape;2638;p120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9" name="Google Shape;2639;p120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0" name="Google Shape;2640;p120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1" name="Google Shape;2641;p120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2" name="Google Shape;2642;p120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 and title #2">
  <p:cSld name="4 pictures and title #2">
    <p:spTree>
      <p:nvGrpSpPr>
        <p:cNvPr id="1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p121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5" name="Google Shape;2645;p121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6" name="Google Shape;2646;p121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7" name="Google Shape;2647;p121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8" name="Google Shape;2648;p121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49" name="Google Shape;2649;p121"/>
          <p:cNvSpPr>
            <a:spLocks noGrp="1"/>
          </p:cNvSpPr>
          <p:nvPr>
            <p:ph type="pic" idx="2"/>
          </p:nvPr>
        </p:nvSpPr>
        <p:spPr>
          <a:xfrm>
            <a:off x="310896" y="1425680"/>
            <a:ext cx="2120700" cy="1596900"/>
          </a:xfrm>
          <a:prstGeom prst="rect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50" name="Google Shape;2650;p121"/>
          <p:cNvSpPr/>
          <p:nvPr/>
        </p:nvSpPr>
        <p:spPr>
          <a:xfrm>
            <a:off x="310896" y="3012586"/>
            <a:ext cx="2121300" cy="9150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1" name="Google Shape;2651;p121"/>
          <p:cNvSpPr txBox="1">
            <a:spLocks noGrp="1"/>
          </p:cNvSpPr>
          <p:nvPr>
            <p:ph type="body" idx="1"/>
          </p:nvPr>
        </p:nvSpPr>
        <p:spPr>
          <a:xfrm>
            <a:off x="310896" y="3274338"/>
            <a:ext cx="2121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52" name="Google Shape;2652;p121"/>
          <p:cNvSpPr txBox="1">
            <a:spLocks noGrp="1"/>
          </p:cNvSpPr>
          <p:nvPr>
            <p:ph type="body" idx="3"/>
          </p:nvPr>
        </p:nvSpPr>
        <p:spPr>
          <a:xfrm>
            <a:off x="310896" y="3605133"/>
            <a:ext cx="2121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53" name="Google Shape;2653;p121"/>
          <p:cNvSpPr>
            <a:spLocks noGrp="1"/>
          </p:cNvSpPr>
          <p:nvPr>
            <p:ph type="pic" idx="4"/>
          </p:nvPr>
        </p:nvSpPr>
        <p:spPr>
          <a:xfrm>
            <a:off x="3460496" y="3274113"/>
            <a:ext cx="2120700" cy="1596900"/>
          </a:xfrm>
          <a:prstGeom prst="rect">
            <a:avLst/>
          </a:prstGeom>
          <a:solidFill>
            <a:srgbClr val="324D5E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54" name="Google Shape;2654;p121"/>
          <p:cNvSpPr/>
          <p:nvPr/>
        </p:nvSpPr>
        <p:spPr>
          <a:xfrm>
            <a:off x="3460496" y="4861019"/>
            <a:ext cx="2121300" cy="91500"/>
          </a:xfrm>
          <a:prstGeom prst="rect">
            <a:avLst/>
          </a:prstGeom>
          <a:solidFill>
            <a:srgbClr val="324D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5" name="Google Shape;2655;p121"/>
          <p:cNvSpPr txBox="1">
            <a:spLocks noGrp="1"/>
          </p:cNvSpPr>
          <p:nvPr>
            <p:ph type="body" idx="5"/>
          </p:nvPr>
        </p:nvSpPr>
        <p:spPr>
          <a:xfrm>
            <a:off x="3460496" y="5122771"/>
            <a:ext cx="2121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56" name="Google Shape;2656;p121"/>
          <p:cNvSpPr txBox="1">
            <a:spLocks noGrp="1"/>
          </p:cNvSpPr>
          <p:nvPr>
            <p:ph type="body" idx="6"/>
          </p:nvPr>
        </p:nvSpPr>
        <p:spPr>
          <a:xfrm>
            <a:off x="3460496" y="5453566"/>
            <a:ext cx="2121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57" name="Google Shape;2657;p121"/>
          <p:cNvSpPr>
            <a:spLocks noGrp="1"/>
          </p:cNvSpPr>
          <p:nvPr>
            <p:ph type="pic" idx="7"/>
          </p:nvPr>
        </p:nvSpPr>
        <p:spPr>
          <a:xfrm>
            <a:off x="6610096" y="1425680"/>
            <a:ext cx="2120700" cy="1596900"/>
          </a:xfrm>
          <a:prstGeom prst="rect">
            <a:avLst/>
          </a:prstGeom>
          <a:solidFill>
            <a:srgbClr val="F17C3F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58" name="Google Shape;2658;p121"/>
          <p:cNvSpPr/>
          <p:nvPr/>
        </p:nvSpPr>
        <p:spPr>
          <a:xfrm>
            <a:off x="6610096" y="3012586"/>
            <a:ext cx="2121300" cy="91500"/>
          </a:xfrm>
          <a:prstGeom prst="rect">
            <a:avLst/>
          </a:prstGeom>
          <a:solidFill>
            <a:srgbClr val="F17C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9" name="Google Shape;2659;p121"/>
          <p:cNvSpPr txBox="1">
            <a:spLocks noGrp="1"/>
          </p:cNvSpPr>
          <p:nvPr>
            <p:ph type="body" idx="8"/>
          </p:nvPr>
        </p:nvSpPr>
        <p:spPr>
          <a:xfrm>
            <a:off x="6610096" y="3274338"/>
            <a:ext cx="2121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60" name="Google Shape;2660;p121"/>
          <p:cNvSpPr txBox="1">
            <a:spLocks noGrp="1"/>
          </p:cNvSpPr>
          <p:nvPr>
            <p:ph type="body" idx="9"/>
          </p:nvPr>
        </p:nvSpPr>
        <p:spPr>
          <a:xfrm>
            <a:off x="6610096" y="3605133"/>
            <a:ext cx="2121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61" name="Google Shape;2661;p121"/>
          <p:cNvSpPr>
            <a:spLocks noGrp="1"/>
          </p:cNvSpPr>
          <p:nvPr>
            <p:ph type="pic" idx="13"/>
          </p:nvPr>
        </p:nvSpPr>
        <p:spPr>
          <a:xfrm>
            <a:off x="9759696" y="3274338"/>
            <a:ext cx="2120700" cy="1596900"/>
          </a:xfrm>
          <a:prstGeom prst="rect">
            <a:avLst/>
          </a:prstGeom>
          <a:solidFill>
            <a:srgbClr val="7BB21B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62" name="Google Shape;2662;p121"/>
          <p:cNvSpPr/>
          <p:nvPr/>
        </p:nvSpPr>
        <p:spPr>
          <a:xfrm>
            <a:off x="9759696" y="4861244"/>
            <a:ext cx="2121300" cy="91500"/>
          </a:xfrm>
          <a:prstGeom prst="rect">
            <a:avLst/>
          </a:prstGeom>
          <a:solidFill>
            <a:srgbClr val="7BB2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3" name="Google Shape;2663;p121"/>
          <p:cNvSpPr txBox="1">
            <a:spLocks noGrp="1"/>
          </p:cNvSpPr>
          <p:nvPr>
            <p:ph type="body" idx="14"/>
          </p:nvPr>
        </p:nvSpPr>
        <p:spPr>
          <a:xfrm>
            <a:off x="9759696" y="5122996"/>
            <a:ext cx="2121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64" name="Google Shape;2664;p121"/>
          <p:cNvSpPr txBox="1">
            <a:spLocks noGrp="1"/>
          </p:cNvSpPr>
          <p:nvPr>
            <p:ph type="body" idx="15"/>
          </p:nvPr>
        </p:nvSpPr>
        <p:spPr>
          <a:xfrm>
            <a:off x="9759696" y="5453791"/>
            <a:ext cx="2121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665" name="Google Shape;2665;p121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666" name="Google Shape;2666;p121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7" name="Google Shape;2667;p121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8" name="Google Shape;2668;p121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9" name="Google Shape;2669;p121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0" name="Google Shape;2670;p121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icons">
  <p:cSld name="3 icons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3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3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3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8" name="Google Shape;208;p13"/>
          <p:cNvSpPr txBox="1">
            <a:spLocks noGrp="1"/>
          </p:cNvSpPr>
          <p:nvPr>
            <p:ph type="body" idx="1"/>
          </p:nvPr>
        </p:nvSpPr>
        <p:spPr>
          <a:xfrm>
            <a:off x="1441704" y="4318989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 cap="none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" name="Google Shape;209;p13"/>
          <p:cNvSpPr txBox="1">
            <a:spLocks noGrp="1"/>
          </p:cNvSpPr>
          <p:nvPr>
            <p:ph type="body" idx="2"/>
          </p:nvPr>
        </p:nvSpPr>
        <p:spPr>
          <a:xfrm>
            <a:off x="4797554" y="4318989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Font typeface="Arial"/>
              <a:buNone/>
              <a:defRPr sz="2200" cap="none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13"/>
          <p:cNvSpPr txBox="1">
            <a:spLocks noGrp="1"/>
          </p:cNvSpPr>
          <p:nvPr>
            <p:ph type="body" idx="3"/>
          </p:nvPr>
        </p:nvSpPr>
        <p:spPr>
          <a:xfrm>
            <a:off x="8147084" y="4318989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 cap="none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p13"/>
          <p:cNvSpPr txBox="1">
            <a:spLocks noGrp="1"/>
          </p:cNvSpPr>
          <p:nvPr>
            <p:ph type="body" idx="4"/>
          </p:nvPr>
        </p:nvSpPr>
        <p:spPr>
          <a:xfrm>
            <a:off x="1441704" y="4792807"/>
            <a:ext cx="2596896" cy="122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body" idx="5"/>
          </p:nvPr>
        </p:nvSpPr>
        <p:spPr>
          <a:xfrm>
            <a:off x="4797554" y="4792807"/>
            <a:ext cx="2596896" cy="122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body" idx="6"/>
          </p:nvPr>
        </p:nvSpPr>
        <p:spPr>
          <a:xfrm>
            <a:off x="8147084" y="4792807"/>
            <a:ext cx="2596896" cy="122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13"/>
          <p:cNvSpPr>
            <a:spLocks noGrp="1"/>
          </p:cNvSpPr>
          <p:nvPr>
            <p:ph type="body" idx="7"/>
          </p:nvPr>
        </p:nvSpPr>
        <p:spPr>
          <a:xfrm>
            <a:off x="1441704" y="1686031"/>
            <a:ext cx="2596896" cy="25968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0"/>
              <a:buNone/>
              <a:defRPr sz="10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13"/>
          <p:cNvSpPr>
            <a:spLocks noGrp="1"/>
          </p:cNvSpPr>
          <p:nvPr>
            <p:ph type="body" idx="8"/>
          </p:nvPr>
        </p:nvSpPr>
        <p:spPr>
          <a:xfrm>
            <a:off x="4794394" y="1686031"/>
            <a:ext cx="2596896" cy="25968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13"/>
          <p:cNvSpPr>
            <a:spLocks noGrp="1"/>
          </p:cNvSpPr>
          <p:nvPr>
            <p:ph type="body" idx="9"/>
          </p:nvPr>
        </p:nvSpPr>
        <p:spPr>
          <a:xfrm>
            <a:off x="8148663" y="1686031"/>
            <a:ext cx="2596896" cy="25968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0"/>
              <a:buNone/>
              <a:defRPr sz="10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17" name="Google Shape;217;p13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218" name="Google Shape;218;p13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13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3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3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3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 timeline">
  <p:cSld name="4 pictures timeline">
    <p:spTree>
      <p:nvGrpSpPr>
        <p:cNvPr id="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122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3" name="Google Shape;2673;p122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4" name="Google Shape;2674;p122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5" name="Google Shape;2675;p122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6" name="Google Shape;2676;p122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77" name="Google Shape;2677;p122"/>
          <p:cNvSpPr>
            <a:spLocks noGrp="1"/>
          </p:cNvSpPr>
          <p:nvPr>
            <p:ph type="pic" idx="2"/>
          </p:nvPr>
        </p:nvSpPr>
        <p:spPr>
          <a:xfrm>
            <a:off x="579706" y="1589809"/>
            <a:ext cx="2120700" cy="1596900"/>
          </a:xfrm>
          <a:prstGeom prst="rect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78" name="Google Shape;2678;p122"/>
          <p:cNvSpPr/>
          <p:nvPr/>
        </p:nvSpPr>
        <p:spPr>
          <a:xfrm>
            <a:off x="579706" y="3176715"/>
            <a:ext cx="2121300" cy="9150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9" name="Google Shape;2679;p122"/>
          <p:cNvSpPr txBox="1">
            <a:spLocks noGrp="1"/>
          </p:cNvSpPr>
          <p:nvPr>
            <p:ph type="body" idx="1"/>
          </p:nvPr>
        </p:nvSpPr>
        <p:spPr>
          <a:xfrm>
            <a:off x="579706" y="3950472"/>
            <a:ext cx="2121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80" name="Google Shape;2680;p122"/>
          <p:cNvSpPr>
            <a:spLocks noGrp="1"/>
          </p:cNvSpPr>
          <p:nvPr>
            <p:ph type="pic" idx="3"/>
          </p:nvPr>
        </p:nvSpPr>
        <p:spPr>
          <a:xfrm>
            <a:off x="3553978" y="3950472"/>
            <a:ext cx="2120700" cy="1596900"/>
          </a:xfrm>
          <a:prstGeom prst="rect">
            <a:avLst/>
          </a:prstGeom>
          <a:solidFill>
            <a:srgbClr val="324D5E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81" name="Google Shape;2681;p122"/>
          <p:cNvSpPr/>
          <p:nvPr/>
        </p:nvSpPr>
        <p:spPr>
          <a:xfrm>
            <a:off x="3553345" y="5537378"/>
            <a:ext cx="2121300" cy="91500"/>
          </a:xfrm>
          <a:prstGeom prst="rect">
            <a:avLst/>
          </a:prstGeom>
          <a:solidFill>
            <a:srgbClr val="324D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2" name="Google Shape;2682;p122"/>
          <p:cNvSpPr txBox="1">
            <a:spLocks noGrp="1"/>
          </p:cNvSpPr>
          <p:nvPr>
            <p:ph type="body" idx="4"/>
          </p:nvPr>
        </p:nvSpPr>
        <p:spPr>
          <a:xfrm>
            <a:off x="3553345" y="5735868"/>
            <a:ext cx="2121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83" name="Google Shape;2683;p122"/>
          <p:cNvSpPr>
            <a:spLocks noGrp="1"/>
          </p:cNvSpPr>
          <p:nvPr>
            <p:ph type="pic" idx="5"/>
          </p:nvPr>
        </p:nvSpPr>
        <p:spPr>
          <a:xfrm>
            <a:off x="9393235" y="3950697"/>
            <a:ext cx="2120700" cy="1596900"/>
          </a:xfrm>
          <a:prstGeom prst="rect">
            <a:avLst/>
          </a:prstGeom>
          <a:solidFill>
            <a:srgbClr val="7BB21B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84" name="Google Shape;2684;p122"/>
          <p:cNvSpPr/>
          <p:nvPr/>
        </p:nvSpPr>
        <p:spPr>
          <a:xfrm>
            <a:off x="9393235" y="5537603"/>
            <a:ext cx="2121300" cy="91500"/>
          </a:xfrm>
          <a:prstGeom prst="rect">
            <a:avLst/>
          </a:prstGeom>
          <a:solidFill>
            <a:srgbClr val="7BB2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5" name="Google Shape;2685;p122"/>
          <p:cNvSpPr txBox="1">
            <a:spLocks noGrp="1"/>
          </p:cNvSpPr>
          <p:nvPr>
            <p:ph type="body" idx="6"/>
          </p:nvPr>
        </p:nvSpPr>
        <p:spPr>
          <a:xfrm>
            <a:off x="9393235" y="5736093"/>
            <a:ext cx="2121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86" name="Google Shape;2686;p122"/>
          <p:cNvSpPr/>
          <p:nvPr/>
        </p:nvSpPr>
        <p:spPr>
          <a:xfrm>
            <a:off x="310895" y="3345750"/>
            <a:ext cx="2889600" cy="494700"/>
          </a:xfrm>
          <a:prstGeom prst="homePlate">
            <a:avLst>
              <a:gd name="adj" fmla="val 50000"/>
            </a:avLst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7" name="Google Shape;2687;p122"/>
          <p:cNvSpPr/>
          <p:nvPr/>
        </p:nvSpPr>
        <p:spPr>
          <a:xfrm>
            <a:off x="3204252" y="3345750"/>
            <a:ext cx="2889600" cy="494700"/>
          </a:xfrm>
          <a:prstGeom prst="chevron">
            <a:avLst>
              <a:gd name="adj" fmla="val 50000"/>
            </a:avLst>
          </a:prstGeom>
          <a:solidFill>
            <a:srgbClr val="324D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8" name="Google Shape;2688;p122"/>
          <p:cNvSpPr/>
          <p:nvPr/>
        </p:nvSpPr>
        <p:spPr>
          <a:xfrm>
            <a:off x="6097609" y="3345750"/>
            <a:ext cx="2889600" cy="494700"/>
          </a:xfrm>
          <a:prstGeom prst="chevron">
            <a:avLst>
              <a:gd name="adj" fmla="val 50000"/>
            </a:avLst>
          </a:prstGeom>
          <a:solidFill>
            <a:srgbClr val="F17C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9" name="Google Shape;2689;p122"/>
          <p:cNvSpPr/>
          <p:nvPr/>
        </p:nvSpPr>
        <p:spPr>
          <a:xfrm>
            <a:off x="8990967" y="3345750"/>
            <a:ext cx="2889600" cy="494700"/>
          </a:xfrm>
          <a:prstGeom prst="chevron">
            <a:avLst>
              <a:gd name="adj" fmla="val 50000"/>
            </a:avLst>
          </a:prstGeom>
          <a:solidFill>
            <a:srgbClr val="7BB2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0" name="Google Shape;2690;p122"/>
          <p:cNvSpPr>
            <a:spLocks noGrp="1"/>
          </p:cNvSpPr>
          <p:nvPr>
            <p:ph type="pic" idx="7"/>
          </p:nvPr>
        </p:nvSpPr>
        <p:spPr>
          <a:xfrm>
            <a:off x="6455392" y="1589809"/>
            <a:ext cx="2120700" cy="1596900"/>
          </a:xfrm>
          <a:prstGeom prst="rect">
            <a:avLst/>
          </a:prstGeom>
          <a:solidFill>
            <a:srgbClr val="F17C3F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91" name="Google Shape;2691;p122"/>
          <p:cNvSpPr/>
          <p:nvPr/>
        </p:nvSpPr>
        <p:spPr>
          <a:xfrm>
            <a:off x="6454759" y="3176715"/>
            <a:ext cx="2121300" cy="91500"/>
          </a:xfrm>
          <a:prstGeom prst="rect">
            <a:avLst/>
          </a:prstGeom>
          <a:solidFill>
            <a:srgbClr val="F17C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2" name="Google Shape;2692;p122"/>
          <p:cNvSpPr txBox="1">
            <a:spLocks noGrp="1"/>
          </p:cNvSpPr>
          <p:nvPr>
            <p:ph type="body" idx="8"/>
          </p:nvPr>
        </p:nvSpPr>
        <p:spPr>
          <a:xfrm>
            <a:off x="6454759" y="3950472"/>
            <a:ext cx="2121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93" name="Google Shape;2693;p122"/>
          <p:cNvSpPr txBox="1">
            <a:spLocks noGrp="1"/>
          </p:cNvSpPr>
          <p:nvPr>
            <p:ph type="body" idx="9"/>
          </p:nvPr>
        </p:nvSpPr>
        <p:spPr>
          <a:xfrm>
            <a:off x="3553345" y="3438467"/>
            <a:ext cx="2121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94" name="Google Shape;2694;p122"/>
          <p:cNvSpPr txBox="1">
            <a:spLocks noGrp="1"/>
          </p:cNvSpPr>
          <p:nvPr>
            <p:ph type="body" idx="13"/>
          </p:nvPr>
        </p:nvSpPr>
        <p:spPr>
          <a:xfrm>
            <a:off x="9393235" y="3438467"/>
            <a:ext cx="2121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95" name="Google Shape;2695;p122"/>
          <p:cNvSpPr txBox="1">
            <a:spLocks noGrp="1"/>
          </p:cNvSpPr>
          <p:nvPr>
            <p:ph type="body" idx="14"/>
          </p:nvPr>
        </p:nvSpPr>
        <p:spPr>
          <a:xfrm>
            <a:off x="579706" y="3438467"/>
            <a:ext cx="2121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96" name="Google Shape;2696;p122"/>
          <p:cNvSpPr txBox="1">
            <a:spLocks noGrp="1"/>
          </p:cNvSpPr>
          <p:nvPr>
            <p:ph type="body" idx="15"/>
          </p:nvPr>
        </p:nvSpPr>
        <p:spPr>
          <a:xfrm>
            <a:off x="6454759" y="3438467"/>
            <a:ext cx="2121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697" name="Google Shape;2697;p122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698" name="Google Shape;2698;p122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9" name="Google Shape;2699;p122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0" name="Google Shape;2700;p122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1" name="Google Shape;2701;p122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2" name="Google Shape;2702;p122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picture portfolio">
  <p:cSld name="1 picture portfolio">
    <p:spTree>
      <p:nvGrpSpPr>
        <p:cNvPr id="1" name="Shape 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4" name="Google Shape;2704;p123"/>
          <p:cNvSpPr txBox="1">
            <a:spLocks noGrp="1"/>
          </p:cNvSpPr>
          <p:nvPr>
            <p:ph type="dt" idx="10"/>
          </p:nvPr>
        </p:nvSpPr>
        <p:spPr>
          <a:xfrm>
            <a:off x="4031479" y="6356350"/>
            <a:ext cx="1543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73339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5" name="Google Shape;2705;p123"/>
          <p:cNvSpPr txBox="1">
            <a:spLocks noGrp="1"/>
          </p:cNvSpPr>
          <p:nvPr>
            <p:ph type="ftr" idx="11"/>
          </p:nvPr>
        </p:nvSpPr>
        <p:spPr>
          <a:xfrm>
            <a:off x="5850147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73339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6" name="Google Shape;2706;p123"/>
          <p:cNvSpPr txBox="1">
            <a:spLocks noGrp="1"/>
          </p:cNvSpPr>
          <p:nvPr>
            <p:ph type="sldNum" idx="12"/>
          </p:nvPr>
        </p:nvSpPr>
        <p:spPr>
          <a:xfrm>
            <a:off x="10239794" y="6356350"/>
            <a:ext cx="1113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27333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27333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27333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27333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27333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27333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27333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27333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27333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07" name="Google Shape;2707;p123"/>
          <p:cNvSpPr/>
          <p:nvPr/>
        </p:nvSpPr>
        <p:spPr>
          <a:xfrm>
            <a:off x="313730" y="418032"/>
            <a:ext cx="168300" cy="21186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8" name="Google Shape;2708;p123"/>
          <p:cNvSpPr txBox="1">
            <a:spLocks noGrp="1"/>
          </p:cNvSpPr>
          <p:nvPr>
            <p:ph type="body" idx="1"/>
          </p:nvPr>
        </p:nvSpPr>
        <p:spPr>
          <a:xfrm>
            <a:off x="449646" y="3380693"/>
            <a:ext cx="2596800" cy="28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09" name="Google Shape;2709;p123"/>
          <p:cNvSpPr txBox="1"/>
          <p:nvPr/>
        </p:nvSpPr>
        <p:spPr>
          <a:xfrm>
            <a:off x="0" y="2758941"/>
            <a:ext cx="825900" cy="1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1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2710" name="Google Shape;2710;p123"/>
          <p:cNvSpPr>
            <a:spLocks noGrp="1"/>
          </p:cNvSpPr>
          <p:nvPr>
            <p:ph type="pic" idx="2"/>
          </p:nvPr>
        </p:nvSpPr>
        <p:spPr>
          <a:xfrm>
            <a:off x="3084289" y="1"/>
            <a:ext cx="9107700" cy="6858000"/>
          </a:xfrm>
          <a:prstGeom prst="rect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11" name="Google Shape;2711;p123"/>
          <p:cNvSpPr txBox="1">
            <a:spLocks noGrp="1"/>
          </p:cNvSpPr>
          <p:nvPr>
            <p:ph type="body" idx="3"/>
          </p:nvPr>
        </p:nvSpPr>
        <p:spPr>
          <a:xfrm>
            <a:off x="647752" y="509008"/>
            <a:ext cx="51882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282D"/>
              </a:buClr>
              <a:buSzPts val="6600"/>
              <a:buNone/>
              <a:defRPr sz="6600" b="1" cap="none">
                <a:solidFill>
                  <a:srgbClr val="20282D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12" name="Google Shape;2712;p123"/>
          <p:cNvSpPr txBox="1">
            <a:spLocks noGrp="1"/>
          </p:cNvSpPr>
          <p:nvPr>
            <p:ph type="body" idx="4"/>
          </p:nvPr>
        </p:nvSpPr>
        <p:spPr>
          <a:xfrm>
            <a:off x="647752" y="1699086"/>
            <a:ext cx="51882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282D"/>
              </a:buClr>
              <a:buSzPts val="4800"/>
              <a:buNone/>
              <a:defRPr sz="4800" cap="none">
                <a:solidFill>
                  <a:srgbClr val="20282D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13" name="Google Shape;2713;p123"/>
          <p:cNvSpPr txBox="1"/>
          <p:nvPr/>
        </p:nvSpPr>
        <p:spPr>
          <a:xfrm>
            <a:off x="3007854" y="5662506"/>
            <a:ext cx="825900" cy="1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grpSp>
        <p:nvGrpSpPr>
          <p:cNvPr id="2714" name="Google Shape;2714;p123"/>
          <p:cNvGrpSpPr/>
          <p:nvPr/>
        </p:nvGrpSpPr>
        <p:grpSpPr>
          <a:xfrm>
            <a:off x="0" y="6766560"/>
            <a:ext cx="3082162" cy="91500"/>
            <a:chOff x="0" y="4480421"/>
            <a:chExt cx="12192096" cy="91500"/>
          </a:xfrm>
        </p:grpSpPr>
        <p:sp>
          <p:nvSpPr>
            <p:cNvPr id="2715" name="Google Shape;2715;p123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6" name="Google Shape;2716;p123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7" name="Google Shape;2717;p123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8" name="Google Shape;2718;p123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9" name="Google Shape;2719;p123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and picture">
  <p:cSld name="Title and Content and picture">
    <p:spTree>
      <p:nvGrpSpPr>
        <p:cNvPr id="1" name="Shape 2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1" name="Google Shape;2721;p124"/>
          <p:cNvSpPr txBox="1">
            <a:spLocks noGrp="1"/>
          </p:cNvSpPr>
          <p:nvPr>
            <p:ph type="body" idx="1"/>
          </p:nvPr>
        </p:nvSpPr>
        <p:spPr>
          <a:xfrm>
            <a:off x="838200" y="1955800"/>
            <a:ext cx="10515600" cy="42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22" name="Google Shape;2722;p124"/>
          <p:cNvSpPr/>
          <p:nvPr/>
        </p:nvSpPr>
        <p:spPr>
          <a:xfrm>
            <a:off x="2" y="-9731"/>
            <a:ext cx="94362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3" name="Google Shape;2723;p124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85980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4" name="Google Shape;2724;p124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5" name="Google Shape;2725;p124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6" name="Google Shape;2726;p124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27" name="Google Shape;2727;p124"/>
          <p:cNvSpPr>
            <a:spLocks noGrp="1"/>
          </p:cNvSpPr>
          <p:nvPr>
            <p:ph type="pic" idx="2"/>
          </p:nvPr>
        </p:nvSpPr>
        <p:spPr>
          <a:xfrm>
            <a:off x="9591945" y="-1"/>
            <a:ext cx="2600100" cy="19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28" name="Google Shape;2728;p124"/>
          <p:cNvSpPr/>
          <p:nvPr/>
        </p:nvSpPr>
        <p:spPr>
          <a:xfrm>
            <a:off x="9594616" y="0"/>
            <a:ext cx="2597400" cy="1955700"/>
          </a:xfrm>
          <a:prstGeom prst="rect">
            <a:avLst/>
          </a:prstGeom>
          <a:solidFill>
            <a:srgbClr val="7BB21B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9" name="Google Shape;2729;p124"/>
          <p:cNvSpPr/>
          <p:nvPr/>
        </p:nvSpPr>
        <p:spPr>
          <a:xfrm>
            <a:off x="9595104" y="1955800"/>
            <a:ext cx="2596800" cy="91500"/>
          </a:xfrm>
          <a:prstGeom prst="rect">
            <a:avLst/>
          </a:prstGeom>
          <a:solidFill>
            <a:srgbClr val="7BB2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30" name="Google Shape;2730;p124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731" name="Google Shape;2731;p124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2" name="Google Shape;2732;p124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3" name="Google Shape;2733;p124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4" name="Google Shape;2734;p124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5" name="Google Shape;2735;p124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7" name="Google Shape;2737;p125"/>
          <p:cNvSpPr/>
          <p:nvPr/>
        </p:nvSpPr>
        <p:spPr>
          <a:xfrm>
            <a:off x="2" y="-9731"/>
            <a:ext cx="3299700" cy="31158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8" name="Google Shape;2738;p125"/>
          <p:cNvSpPr txBox="1">
            <a:spLocks noGrp="1"/>
          </p:cNvSpPr>
          <p:nvPr>
            <p:ph type="title"/>
          </p:nvPr>
        </p:nvSpPr>
        <p:spPr>
          <a:xfrm>
            <a:off x="189517" y="440130"/>
            <a:ext cx="2920500" cy="14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9" name="Google Shape;2739;p125"/>
          <p:cNvSpPr txBox="1">
            <a:spLocks noGrp="1"/>
          </p:cNvSpPr>
          <p:nvPr>
            <p:ph type="dt" idx="10"/>
          </p:nvPr>
        </p:nvSpPr>
        <p:spPr>
          <a:xfrm>
            <a:off x="4031479" y="6356350"/>
            <a:ext cx="1543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0" name="Google Shape;2740;p125"/>
          <p:cNvSpPr txBox="1">
            <a:spLocks noGrp="1"/>
          </p:cNvSpPr>
          <p:nvPr>
            <p:ph type="ftr" idx="11"/>
          </p:nvPr>
        </p:nvSpPr>
        <p:spPr>
          <a:xfrm>
            <a:off x="5850147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1" name="Google Shape;2741;p125"/>
          <p:cNvSpPr txBox="1">
            <a:spLocks noGrp="1"/>
          </p:cNvSpPr>
          <p:nvPr>
            <p:ph type="sldNum" idx="12"/>
          </p:nvPr>
        </p:nvSpPr>
        <p:spPr>
          <a:xfrm>
            <a:off x="10239794" y="6356350"/>
            <a:ext cx="1113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42" name="Google Shape;2742;p125"/>
          <p:cNvSpPr txBox="1">
            <a:spLocks noGrp="1"/>
          </p:cNvSpPr>
          <p:nvPr>
            <p:ph type="body" idx="1"/>
          </p:nvPr>
        </p:nvSpPr>
        <p:spPr>
          <a:xfrm>
            <a:off x="189517" y="1958585"/>
            <a:ext cx="29205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CDD6"/>
              </a:buClr>
              <a:buSzPts val="1600"/>
              <a:buNone/>
              <a:defRPr sz="1600">
                <a:solidFill>
                  <a:srgbClr val="BFCDD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43" name="Google Shape;2743;p125"/>
          <p:cNvSpPr>
            <a:spLocks noGrp="1"/>
          </p:cNvSpPr>
          <p:nvPr>
            <p:ph type="pic" idx="2"/>
          </p:nvPr>
        </p:nvSpPr>
        <p:spPr>
          <a:xfrm>
            <a:off x="0" y="3338285"/>
            <a:ext cx="3303000" cy="24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44" name="Google Shape;2744;p125"/>
          <p:cNvSpPr/>
          <p:nvPr/>
        </p:nvSpPr>
        <p:spPr>
          <a:xfrm>
            <a:off x="0" y="3338285"/>
            <a:ext cx="3299700" cy="2484600"/>
          </a:xfrm>
          <a:prstGeom prst="rect">
            <a:avLst/>
          </a:prstGeom>
          <a:solidFill>
            <a:srgbClr val="75BEE9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45" name="Google Shape;2745;p125"/>
          <p:cNvGrpSpPr/>
          <p:nvPr/>
        </p:nvGrpSpPr>
        <p:grpSpPr>
          <a:xfrm>
            <a:off x="0" y="6766560"/>
            <a:ext cx="3300400" cy="91500"/>
            <a:chOff x="0" y="4480421"/>
            <a:chExt cx="12192096" cy="91500"/>
          </a:xfrm>
        </p:grpSpPr>
        <p:sp>
          <p:nvSpPr>
            <p:cNvPr id="2746" name="Google Shape;2746;p125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7" name="Google Shape;2747;p125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8" name="Google Shape;2748;p125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9" name="Google Shape;2749;p125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0" name="Google Shape;2750;p125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1">
  <p:cSld name="chart 1">
    <p:spTree>
      <p:nvGrpSpPr>
        <p:cNvPr id="1" name="Shape 2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2" name="Google Shape;2752;p126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3" name="Google Shape;2753;p126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4" name="Google Shape;2754;p126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5" name="Google Shape;2755;p126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6" name="Google Shape;2756;p126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57" name="Google Shape;2757;p126"/>
          <p:cNvSpPr>
            <a:spLocks noGrp="1"/>
          </p:cNvSpPr>
          <p:nvPr>
            <p:ph type="chart" idx="2"/>
          </p:nvPr>
        </p:nvSpPr>
        <p:spPr>
          <a:xfrm>
            <a:off x="4872227" y="1701800"/>
            <a:ext cx="6837300" cy="43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58" name="Google Shape;2758;p126"/>
          <p:cNvSpPr txBox="1">
            <a:spLocks noGrp="1"/>
          </p:cNvSpPr>
          <p:nvPr>
            <p:ph type="body" idx="1"/>
          </p:nvPr>
        </p:nvSpPr>
        <p:spPr>
          <a:xfrm>
            <a:off x="482600" y="2257196"/>
            <a:ext cx="4026900" cy="23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2759" name="Google Shape;2759;p126"/>
          <p:cNvSpPr txBox="1">
            <a:spLocks noGrp="1"/>
          </p:cNvSpPr>
          <p:nvPr>
            <p:ph type="body" idx="3"/>
          </p:nvPr>
        </p:nvSpPr>
        <p:spPr>
          <a:xfrm>
            <a:off x="482599" y="1701800"/>
            <a:ext cx="4026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760" name="Google Shape;2760;p126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761" name="Google Shape;2761;p126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2" name="Google Shape;2762;p126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3" name="Google Shape;2763;p126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4" name="Google Shape;2764;p126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5" name="Google Shape;2765;p126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2">
  <p:cSld name="chart 2">
    <p:spTree>
      <p:nvGrpSpPr>
        <p:cNvPr id="1" name="Shape 2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7" name="Google Shape;2767;p127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8" name="Google Shape;2768;p127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9" name="Google Shape;2769;p127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0" name="Google Shape;2770;p127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1" name="Google Shape;2771;p127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72" name="Google Shape;2772;p127"/>
          <p:cNvSpPr>
            <a:spLocks noGrp="1"/>
          </p:cNvSpPr>
          <p:nvPr>
            <p:ph type="chart" idx="2"/>
          </p:nvPr>
        </p:nvSpPr>
        <p:spPr>
          <a:xfrm>
            <a:off x="482599" y="1425678"/>
            <a:ext cx="11226900" cy="3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73" name="Google Shape;2773;p127"/>
          <p:cNvSpPr txBox="1">
            <a:spLocks noGrp="1"/>
          </p:cNvSpPr>
          <p:nvPr>
            <p:ph type="body" idx="1"/>
          </p:nvPr>
        </p:nvSpPr>
        <p:spPr>
          <a:xfrm>
            <a:off x="482599" y="5221786"/>
            <a:ext cx="11226900" cy="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2774" name="Google Shape;2774;p127"/>
          <p:cNvSpPr txBox="1">
            <a:spLocks noGrp="1"/>
          </p:cNvSpPr>
          <p:nvPr>
            <p:ph type="body" idx="3"/>
          </p:nvPr>
        </p:nvSpPr>
        <p:spPr>
          <a:xfrm>
            <a:off x="482600" y="4754538"/>
            <a:ext cx="11226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775" name="Google Shape;2775;p127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776" name="Google Shape;2776;p127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7" name="Google Shape;2777;p127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8" name="Google Shape;2778;p127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9" name="Google Shape;2779;p127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0" name="Google Shape;2780;p127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3">
  <p:cSld name="chart 3">
    <p:spTree>
      <p:nvGrpSpPr>
        <p:cNvPr id="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128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3" name="Google Shape;2783;p128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4" name="Google Shape;2784;p128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5" name="Google Shape;2785;p128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6" name="Google Shape;2786;p128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87" name="Google Shape;2787;p128"/>
          <p:cNvSpPr>
            <a:spLocks noGrp="1"/>
          </p:cNvSpPr>
          <p:nvPr>
            <p:ph type="chart" idx="2"/>
          </p:nvPr>
        </p:nvSpPr>
        <p:spPr>
          <a:xfrm>
            <a:off x="482599" y="1425678"/>
            <a:ext cx="5130900" cy="3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88" name="Google Shape;2788;p128"/>
          <p:cNvSpPr txBox="1">
            <a:spLocks noGrp="1"/>
          </p:cNvSpPr>
          <p:nvPr>
            <p:ph type="body" idx="1"/>
          </p:nvPr>
        </p:nvSpPr>
        <p:spPr>
          <a:xfrm>
            <a:off x="482599" y="5221786"/>
            <a:ext cx="5130900" cy="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2789" name="Google Shape;2789;p128"/>
          <p:cNvSpPr txBox="1">
            <a:spLocks noGrp="1"/>
          </p:cNvSpPr>
          <p:nvPr>
            <p:ph type="body" idx="3"/>
          </p:nvPr>
        </p:nvSpPr>
        <p:spPr>
          <a:xfrm>
            <a:off x="482599" y="4754538"/>
            <a:ext cx="5130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90" name="Google Shape;2790;p128"/>
          <p:cNvSpPr>
            <a:spLocks noGrp="1"/>
          </p:cNvSpPr>
          <p:nvPr>
            <p:ph type="chart" idx="4"/>
          </p:nvPr>
        </p:nvSpPr>
        <p:spPr>
          <a:xfrm>
            <a:off x="6578599" y="1425678"/>
            <a:ext cx="5130900" cy="3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91" name="Google Shape;2791;p128"/>
          <p:cNvSpPr txBox="1">
            <a:spLocks noGrp="1"/>
          </p:cNvSpPr>
          <p:nvPr>
            <p:ph type="body" idx="5"/>
          </p:nvPr>
        </p:nvSpPr>
        <p:spPr>
          <a:xfrm>
            <a:off x="6578599" y="5221786"/>
            <a:ext cx="5130900" cy="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2792" name="Google Shape;2792;p128"/>
          <p:cNvSpPr txBox="1">
            <a:spLocks noGrp="1"/>
          </p:cNvSpPr>
          <p:nvPr>
            <p:ph type="body" idx="6"/>
          </p:nvPr>
        </p:nvSpPr>
        <p:spPr>
          <a:xfrm>
            <a:off x="6578600" y="4754538"/>
            <a:ext cx="5130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793" name="Google Shape;2793;p128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794" name="Google Shape;2794;p128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5" name="Google Shape;2795;p128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6" name="Google Shape;2796;p128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7" name="Google Shape;2797;p128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8" name="Google Shape;2798;p128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4">
  <p:cSld name="chart 4">
    <p:spTree>
      <p:nvGrpSpPr>
        <p:cNvPr id="1" name="Shape 2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Google Shape;2800;p129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1" name="Google Shape;2801;p129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2" name="Google Shape;2802;p129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3" name="Google Shape;2803;p129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4" name="Google Shape;2804;p129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05" name="Google Shape;2805;p129"/>
          <p:cNvSpPr>
            <a:spLocks noGrp="1"/>
          </p:cNvSpPr>
          <p:nvPr>
            <p:ph type="chart" idx="2"/>
          </p:nvPr>
        </p:nvSpPr>
        <p:spPr>
          <a:xfrm>
            <a:off x="482599" y="1425678"/>
            <a:ext cx="3555900" cy="3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06" name="Google Shape;2806;p129"/>
          <p:cNvSpPr txBox="1">
            <a:spLocks noGrp="1"/>
          </p:cNvSpPr>
          <p:nvPr>
            <p:ph type="body" idx="1"/>
          </p:nvPr>
        </p:nvSpPr>
        <p:spPr>
          <a:xfrm>
            <a:off x="482599" y="5221786"/>
            <a:ext cx="3555900" cy="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2807" name="Google Shape;2807;p129"/>
          <p:cNvSpPr txBox="1">
            <a:spLocks noGrp="1"/>
          </p:cNvSpPr>
          <p:nvPr>
            <p:ph type="body" idx="3"/>
          </p:nvPr>
        </p:nvSpPr>
        <p:spPr>
          <a:xfrm>
            <a:off x="482599" y="4754538"/>
            <a:ext cx="3555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08" name="Google Shape;2808;p129"/>
          <p:cNvSpPr>
            <a:spLocks noGrp="1"/>
          </p:cNvSpPr>
          <p:nvPr>
            <p:ph type="chart" idx="4"/>
          </p:nvPr>
        </p:nvSpPr>
        <p:spPr>
          <a:xfrm>
            <a:off x="4318000" y="1425678"/>
            <a:ext cx="3555900" cy="3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09" name="Google Shape;2809;p129"/>
          <p:cNvSpPr txBox="1">
            <a:spLocks noGrp="1"/>
          </p:cNvSpPr>
          <p:nvPr>
            <p:ph type="body" idx="5"/>
          </p:nvPr>
        </p:nvSpPr>
        <p:spPr>
          <a:xfrm>
            <a:off x="4318000" y="5221786"/>
            <a:ext cx="3555900" cy="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2810" name="Google Shape;2810;p129"/>
          <p:cNvSpPr txBox="1">
            <a:spLocks noGrp="1"/>
          </p:cNvSpPr>
          <p:nvPr>
            <p:ph type="body" idx="6"/>
          </p:nvPr>
        </p:nvSpPr>
        <p:spPr>
          <a:xfrm>
            <a:off x="4318000" y="4754538"/>
            <a:ext cx="3555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11" name="Google Shape;2811;p129"/>
          <p:cNvSpPr>
            <a:spLocks noGrp="1"/>
          </p:cNvSpPr>
          <p:nvPr>
            <p:ph type="chart" idx="7"/>
          </p:nvPr>
        </p:nvSpPr>
        <p:spPr>
          <a:xfrm>
            <a:off x="8153400" y="1425678"/>
            <a:ext cx="3555900" cy="3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12" name="Google Shape;2812;p129"/>
          <p:cNvSpPr txBox="1">
            <a:spLocks noGrp="1"/>
          </p:cNvSpPr>
          <p:nvPr>
            <p:ph type="body" idx="8"/>
          </p:nvPr>
        </p:nvSpPr>
        <p:spPr>
          <a:xfrm>
            <a:off x="8153400" y="5221786"/>
            <a:ext cx="3555900" cy="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2813" name="Google Shape;2813;p129"/>
          <p:cNvSpPr txBox="1">
            <a:spLocks noGrp="1"/>
          </p:cNvSpPr>
          <p:nvPr>
            <p:ph type="body" idx="9"/>
          </p:nvPr>
        </p:nvSpPr>
        <p:spPr>
          <a:xfrm>
            <a:off x="8153400" y="4754538"/>
            <a:ext cx="3555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814" name="Google Shape;2814;p129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815" name="Google Shape;2815;p129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6" name="Google Shape;2816;p129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7" name="Google Shape;2817;p129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8" name="Google Shape;2818;p129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9" name="Google Shape;2819;p129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5">
  <p:cSld name="chart 5">
    <p:spTree>
      <p:nvGrpSpPr>
        <p:cNvPr id="1" name="Shape 2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1" name="Google Shape;2821;p130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2" name="Google Shape;2822;p130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3" name="Google Shape;2823;p130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4" name="Google Shape;2824;p130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5" name="Google Shape;2825;p130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26" name="Google Shape;2826;p130"/>
          <p:cNvSpPr>
            <a:spLocks noGrp="1"/>
          </p:cNvSpPr>
          <p:nvPr>
            <p:ph type="chart" idx="2"/>
          </p:nvPr>
        </p:nvSpPr>
        <p:spPr>
          <a:xfrm>
            <a:off x="482599" y="1406667"/>
            <a:ext cx="2641500" cy="3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27" name="Google Shape;2827;p130"/>
          <p:cNvSpPr txBox="1">
            <a:spLocks noGrp="1"/>
          </p:cNvSpPr>
          <p:nvPr>
            <p:ph type="body" idx="1"/>
          </p:nvPr>
        </p:nvSpPr>
        <p:spPr>
          <a:xfrm>
            <a:off x="482599" y="5053307"/>
            <a:ext cx="2641500" cy="11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2828" name="Google Shape;2828;p130"/>
          <p:cNvSpPr txBox="1">
            <a:spLocks noGrp="1"/>
          </p:cNvSpPr>
          <p:nvPr>
            <p:ph type="body" idx="3"/>
          </p:nvPr>
        </p:nvSpPr>
        <p:spPr>
          <a:xfrm>
            <a:off x="482599" y="4692664"/>
            <a:ext cx="26415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800"/>
              <a:buNone/>
              <a:defRPr sz="18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29" name="Google Shape;2829;p130"/>
          <p:cNvSpPr>
            <a:spLocks noGrp="1"/>
          </p:cNvSpPr>
          <p:nvPr>
            <p:ph type="chart" idx="4"/>
          </p:nvPr>
        </p:nvSpPr>
        <p:spPr>
          <a:xfrm>
            <a:off x="3344333" y="1425678"/>
            <a:ext cx="2641500" cy="3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30" name="Google Shape;2830;p130"/>
          <p:cNvSpPr txBox="1">
            <a:spLocks noGrp="1"/>
          </p:cNvSpPr>
          <p:nvPr>
            <p:ph type="body" idx="5"/>
          </p:nvPr>
        </p:nvSpPr>
        <p:spPr>
          <a:xfrm>
            <a:off x="3344333" y="5072318"/>
            <a:ext cx="2641500" cy="11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2831" name="Google Shape;2831;p130"/>
          <p:cNvSpPr txBox="1">
            <a:spLocks noGrp="1"/>
          </p:cNvSpPr>
          <p:nvPr>
            <p:ph type="body" idx="6"/>
          </p:nvPr>
        </p:nvSpPr>
        <p:spPr>
          <a:xfrm>
            <a:off x="3344334" y="4711675"/>
            <a:ext cx="26415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800"/>
              <a:buNone/>
              <a:defRPr sz="18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32" name="Google Shape;2832;p130"/>
          <p:cNvSpPr>
            <a:spLocks noGrp="1"/>
          </p:cNvSpPr>
          <p:nvPr>
            <p:ph type="chart" idx="7"/>
          </p:nvPr>
        </p:nvSpPr>
        <p:spPr>
          <a:xfrm>
            <a:off x="6206067" y="1425678"/>
            <a:ext cx="2641500" cy="3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33" name="Google Shape;2833;p130"/>
          <p:cNvSpPr txBox="1">
            <a:spLocks noGrp="1"/>
          </p:cNvSpPr>
          <p:nvPr>
            <p:ph type="body" idx="8"/>
          </p:nvPr>
        </p:nvSpPr>
        <p:spPr>
          <a:xfrm>
            <a:off x="6206067" y="5072318"/>
            <a:ext cx="2641500" cy="11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2834" name="Google Shape;2834;p130"/>
          <p:cNvSpPr txBox="1">
            <a:spLocks noGrp="1"/>
          </p:cNvSpPr>
          <p:nvPr>
            <p:ph type="body" idx="9"/>
          </p:nvPr>
        </p:nvSpPr>
        <p:spPr>
          <a:xfrm>
            <a:off x="6206067" y="4711675"/>
            <a:ext cx="26415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800"/>
              <a:buNone/>
              <a:defRPr sz="18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35" name="Google Shape;2835;p130"/>
          <p:cNvSpPr>
            <a:spLocks noGrp="1"/>
          </p:cNvSpPr>
          <p:nvPr>
            <p:ph type="chart" idx="13"/>
          </p:nvPr>
        </p:nvSpPr>
        <p:spPr>
          <a:xfrm>
            <a:off x="9067800" y="1425678"/>
            <a:ext cx="2641500" cy="3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36" name="Google Shape;2836;p130"/>
          <p:cNvSpPr txBox="1">
            <a:spLocks noGrp="1"/>
          </p:cNvSpPr>
          <p:nvPr>
            <p:ph type="body" idx="14"/>
          </p:nvPr>
        </p:nvSpPr>
        <p:spPr>
          <a:xfrm>
            <a:off x="9067800" y="5072318"/>
            <a:ext cx="2641500" cy="11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2837" name="Google Shape;2837;p130"/>
          <p:cNvSpPr txBox="1">
            <a:spLocks noGrp="1"/>
          </p:cNvSpPr>
          <p:nvPr>
            <p:ph type="body" idx="15"/>
          </p:nvPr>
        </p:nvSpPr>
        <p:spPr>
          <a:xfrm>
            <a:off x="9067801" y="4711675"/>
            <a:ext cx="26415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800"/>
              <a:buNone/>
              <a:defRPr sz="18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838" name="Google Shape;2838;p130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839" name="Google Shape;2839;p130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0" name="Google Shape;2840;p130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1" name="Google Shape;2841;p130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2" name="Google Shape;2842;p130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3" name="Google Shape;2843;p130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6">
  <p:cSld name="chart 6">
    <p:spTree>
      <p:nvGrpSpPr>
        <p:cNvPr id="1" name="Shape 2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5" name="Google Shape;2845;p131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6" name="Google Shape;2846;p131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7" name="Google Shape;2847;p131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8" name="Google Shape;2848;p131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9" name="Google Shape;2849;p131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50" name="Google Shape;2850;p131"/>
          <p:cNvSpPr>
            <a:spLocks noGrp="1"/>
          </p:cNvSpPr>
          <p:nvPr>
            <p:ph type="chart" idx="2"/>
          </p:nvPr>
        </p:nvSpPr>
        <p:spPr>
          <a:xfrm>
            <a:off x="5905500" y="2360118"/>
            <a:ext cx="5803800" cy="3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51" name="Google Shape;2851;p131"/>
          <p:cNvSpPr txBox="1">
            <a:spLocks noGrp="1"/>
          </p:cNvSpPr>
          <p:nvPr>
            <p:ph type="body" idx="1"/>
          </p:nvPr>
        </p:nvSpPr>
        <p:spPr>
          <a:xfrm>
            <a:off x="482600" y="4254499"/>
            <a:ext cx="4572000" cy="18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Font typeface="Arial"/>
              <a:buChar char="•"/>
              <a:defRPr sz="16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2852" name="Google Shape;2852;p131"/>
          <p:cNvSpPr txBox="1">
            <a:spLocks noGrp="1"/>
          </p:cNvSpPr>
          <p:nvPr>
            <p:ph type="body" idx="3"/>
          </p:nvPr>
        </p:nvSpPr>
        <p:spPr>
          <a:xfrm>
            <a:off x="5905500" y="1689557"/>
            <a:ext cx="5803800" cy="66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53" name="Google Shape;2853;p131"/>
          <p:cNvSpPr>
            <a:spLocks noGrp="1"/>
          </p:cNvSpPr>
          <p:nvPr>
            <p:ph type="chart" idx="4"/>
          </p:nvPr>
        </p:nvSpPr>
        <p:spPr>
          <a:xfrm>
            <a:off x="482600" y="2360117"/>
            <a:ext cx="4572000" cy="17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54" name="Google Shape;2854;p131"/>
          <p:cNvSpPr txBox="1">
            <a:spLocks noGrp="1"/>
          </p:cNvSpPr>
          <p:nvPr>
            <p:ph type="body" idx="5"/>
          </p:nvPr>
        </p:nvSpPr>
        <p:spPr>
          <a:xfrm>
            <a:off x="482600" y="1689557"/>
            <a:ext cx="4572000" cy="666900"/>
          </a:xfrm>
          <a:prstGeom prst="rect">
            <a:avLst/>
          </a:prstGeom>
          <a:solidFill>
            <a:srgbClr val="E7EAEC"/>
          </a:solidFill>
          <a:ln w="9525" cap="flat" cmpd="sng">
            <a:solidFill>
              <a:srgbClr val="E7EA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855" name="Google Shape;2855;p131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856" name="Google Shape;2856;p131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7" name="Google Shape;2857;p131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8" name="Google Shape;2858;p131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9" name="Google Shape;2859;p131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0" name="Google Shape;2860;p131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x2 icons">
  <p:cSld name="2x2 icons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4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4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14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4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14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" name="Google Shape;229;p14"/>
          <p:cNvSpPr txBox="1">
            <a:spLocks noGrp="1"/>
          </p:cNvSpPr>
          <p:nvPr>
            <p:ph type="body" idx="1"/>
          </p:nvPr>
        </p:nvSpPr>
        <p:spPr>
          <a:xfrm>
            <a:off x="1336343" y="1942317"/>
            <a:ext cx="429768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400"/>
              <a:buNone/>
              <a:defRPr sz="2400" b="1" cap="none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0" name="Google Shape;230;p14"/>
          <p:cNvSpPr txBox="1">
            <a:spLocks noGrp="1"/>
          </p:cNvSpPr>
          <p:nvPr>
            <p:ph type="body" idx="2"/>
          </p:nvPr>
        </p:nvSpPr>
        <p:spPr>
          <a:xfrm>
            <a:off x="1336343" y="2374117"/>
            <a:ext cx="4297680" cy="122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14"/>
          <p:cNvSpPr>
            <a:spLocks noGrp="1"/>
          </p:cNvSpPr>
          <p:nvPr>
            <p:ph type="body" idx="3"/>
          </p:nvPr>
        </p:nvSpPr>
        <p:spPr>
          <a:xfrm>
            <a:off x="482600" y="1716544"/>
            <a:ext cx="796671" cy="79667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p14"/>
          <p:cNvSpPr txBox="1">
            <a:spLocks noGrp="1"/>
          </p:cNvSpPr>
          <p:nvPr>
            <p:ph type="body" idx="4"/>
          </p:nvPr>
        </p:nvSpPr>
        <p:spPr>
          <a:xfrm>
            <a:off x="1336343" y="4299402"/>
            <a:ext cx="429768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400"/>
              <a:buNone/>
              <a:defRPr sz="2400" b="1" cap="none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3" name="Google Shape;233;p14"/>
          <p:cNvSpPr txBox="1">
            <a:spLocks noGrp="1"/>
          </p:cNvSpPr>
          <p:nvPr>
            <p:ph type="body" idx="5"/>
          </p:nvPr>
        </p:nvSpPr>
        <p:spPr>
          <a:xfrm>
            <a:off x="1336343" y="4731202"/>
            <a:ext cx="4297680" cy="122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4" name="Google Shape;234;p14"/>
          <p:cNvSpPr>
            <a:spLocks noGrp="1"/>
          </p:cNvSpPr>
          <p:nvPr>
            <p:ph type="body" idx="6"/>
          </p:nvPr>
        </p:nvSpPr>
        <p:spPr>
          <a:xfrm>
            <a:off x="482600" y="4073629"/>
            <a:ext cx="796671" cy="79667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5" name="Google Shape;235;p14"/>
          <p:cNvSpPr txBox="1">
            <a:spLocks noGrp="1"/>
          </p:cNvSpPr>
          <p:nvPr>
            <p:ph type="body" idx="7"/>
          </p:nvPr>
        </p:nvSpPr>
        <p:spPr>
          <a:xfrm>
            <a:off x="7411721" y="1942317"/>
            <a:ext cx="429768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400"/>
              <a:buNone/>
              <a:defRPr sz="2400" b="1" cap="none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6" name="Google Shape;236;p14"/>
          <p:cNvSpPr txBox="1">
            <a:spLocks noGrp="1"/>
          </p:cNvSpPr>
          <p:nvPr>
            <p:ph type="body" idx="8"/>
          </p:nvPr>
        </p:nvSpPr>
        <p:spPr>
          <a:xfrm>
            <a:off x="7411721" y="2374117"/>
            <a:ext cx="4297680" cy="122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" name="Google Shape;237;p14"/>
          <p:cNvSpPr>
            <a:spLocks noGrp="1"/>
          </p:cNvSpPr>
          <p:nvPr>
            <p:ph type="body" idx="9"/>
          </p:nvPr>
        </p:nvSpPr>
        <p:spPr>
          <a:xfrm>
            <a:off x="6557978" y="1716544"/>
            <a:ext cx="796671" cy="79667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8" name="Google Shape;238;p14"/>
          <p:cNvSpPr txBox="1">
            <a:spLocks noGrp="1"/>
          </p:cNvSpPr>
          <p:nvPr>
            <p:ph type="body" idx="13"/>
          </p:nvPr>
        </p:nvSpPr>
        <p:spPr>
          <a:xfrm>
            <a:off x="7411721" y="4299402"/>
            <a:ext cx="429768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400"/>
              <a:buNone/>
              <a:defRPr sz="2400" b="1" cap="none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9" name="Google Shape;239;p14"/>
          <p:cNvSpPr txBox="1">
            <a:spLocks noGrp="1"/>
          </p:cNvSpPr>
          <p:nvPr>
            <p:ph type="body" idx="14"/>
          </p:nvPr>
        </p:nvSpPr>
        <p:spPr>
          <a:xfrm>
            <a:off x="7411721" y="4731202"/>
            <a:ext cx="4297680" cy="122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0" name="Google Shape;240;p14"/>
          <p:cNvSpPr>
            <a:spLocks noGrp="1"/>
          </p:cNvSpPr>
          <p:nvPr>
            <p:ph type="body" idx="15"/>
          </p:nvPr>
        </p:nvSpPr>
        <p:spPr>
          <a:xfrm>
            <a:off x="6557978" y="4073629"/>
            <a:ext cx="796671" cy="79667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41" name="Google Shape;241;p14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242" name="Google Shape;242;p14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7">
  <p:cSld name="chart 7">
    <p:spTree>
      <p:nvGrpSpPr>
        <p:cNvPr id="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132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3" name="Google Shape;2863;p132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4" name="Google Shape;2864;p132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5" name="Google Shape;2865;p132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6" name="Google Shape;2866;p132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67" name="Google Shape;2867;p132"/>
          <p:cNvSpPr txBox="1">
            <a:spLocks noGrp="1"/>
          </p:cNvSpPr>
          <p:nvPr>
            <p:ph type="body" idx="1"/>
          </p:nvPr>
        </p:nvSpPr>
        <p:spPr>
          <a:xfrm>
            <a:off x="482600" y="4254499"/>
            <a:ext cx="5143500" cy="18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Font typeface="Arial"/>
              <a:buChar char="•"/>
              <a:defRPr sz="16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2868" name="Google Shape;2868;p132"/>
          <p:cNvSpPr>
            <a:spLocks noGrp="1"/>
          </p:cNvSpPr>
          <p:nvPr>
            <p:ph type="chart" idx="2"/>
          </p:nvPr>
        </p:nvSpPr>
        <p:spPr>
          <a:xfrm>
            <a:off x="482600" y="2360117"/>
            <a:ext cx="5143500" cy="17673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69" name="Google Shape;2869;p132"/>
          <p:cNvSpPr txBox="1">
            <a:spLocks noGrp="1"/>
          </p:cNvSpPr>
          <p:nvPr>
            <p:ph type="body" idx="3"/>
          </p:nvPr>
        </p:nvSpPr>
        <p:spPr>
          <a:xfrm>
            <a:off x="482600" y="1689557"/>
            <a:ext cx="5143500" cy="6669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70" name="Google Shape;2870;p132"/>
          <p:cNvSpPr txBox="1">
            <a:spLocks noGrp="1"/>
          </p:cNvSpPr>
          <p:nvPr>
            <p:ph type="body" idx="4"/>
          </p:nvPr>
        </p:nvSpPr>
        <p:spPr>
          <a:xfrm>
            <a:off x="6565901" y="4254499"/>
            <a:ext cx="5143500" cy="18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Font typeface="Arial"/>
              <a:buChar char="•"/>
              <a:defRPr sz="16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2871" name="Google Shape;2871;p132"/>
          <p:cNvSpPr>
            <a:spLocks noGrp="1"/>
          </p:cNvSpPr>
          <p:nvPr>
            <p:ph type="chart" idx="5"/>
          </p:nvPr>
        </p:nvSpPr>
        <p:spPr>
          <a:xfrm>
            <a:off x="6565901" y="2360117"/>
            <a:ext cx="5143500" cy="17673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72" name="Google Shape;2872;p132"/>
          <p:cNvSpPr txBox="1">
            <a:spLocks noGrp="1"/>
          </p:cNvSpPr>
          <p:nvPr>
            <p:ph type="body" idx="6"/>
          </p:nvPr>
        </p:nvSpPr>
        <p:spPr>
          <a:xfrm>
            <a:off x="6565901" y="1689557"/>
            <a:ext cx="5143500" cy="6669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873" name="Google Shape;2873;p132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874" name="Google Shape;2874;p132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5" name="Google Shape;2875;p132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6" name="Google Shape;2876;p132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7" name="Google Shape;2877;p132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8" name="Google Shape;2878;p132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8">
  <p:cSld name="chart 8">
    <p:spTree>
      <p:nvGrpSpPr>
        <p:cNvPr id="1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133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1" name="Google Shape;2881;p133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2" name="Google Shape;2882;p133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3" name="Google Shape;2883;p133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4" name="Google Shape;2884;p133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85" name="Google Shape;2885;p133"/>
          <p:cNvSpPr>
            <a:spLocks noGrp="1"/>
          </p:cNvSpPr>
          <p:nvPr>
            <p:ph type="chart" idx="2"/>
          </p:nvPr>
        </p:nvSpPr>
        <p:spPr>
          <a:xfrm>
            <a:off x="482600" y="1918165"/>
            <a:ext cx="5143500" cy="1767300"/>
          </a:xfrm>
          <a:prstGeom prst="rect">
            <a:avLst/>
          </a:prstGeom>
          <a:solidFill>
            <a:schemeClr val="accent1">
              <a:alpha val="29800"/>
            </a:scheme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86" name="Google Shape;2886;p133"/>
          <p:cNvSpPr txBox="1">
            <a:spLocks noGrp="1"/>
          </p:cNvSpPr>
          <p:nvPr>
            <p:ph type="body" idx="1"/>
          </p:nvPr>
        </p:nvSpPr>
        <p:spPr>
          <a:xfrm>
            <a:off x="482600" y="1419645"/>
            <a:ext cx="5143500" cy="498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87" name="Google Shape;2887;p133"/>
          <p:cNvSpPr>
            <a:spLocks noGrp="1"/>
          </p:cNvSpPr>
          <p:nvPr>
            <p:ph type="chart" idx="3"/>
          </p:nvPr>
        </p:nvSpPr>
        <p:spPr>
          <a:xfrm>
            <a:off x="6565901" y="1918165"/>
            <a:ext cx="5143500" cy="1767300"/>
          </a:xfrm>
          <a:prstGeom prst="rect">
            <a:avLst/>
          </a:prstGeom>
          <a:solidFill>
            <a:schemeClr val="accent4">
              <a:alpha val="29800"/>
            </a:scheme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88" name="Google Shape;2888;p133"/>
          <p:cNvSpPr txBox="1">
            <a:spLocks noGrp="1"/>
          </p:cNvSpPr>
          <p:nvPr>
            <p:ph type="body" idx="4"/>
          </p:nvPr>
        </p:nvSpPr>
        <p:spPr>
          <a:xfrm>
            <a:off x="6565901" y="1419645"/>
            <a:ext cx="5143500" cy="4986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89" name="Google Shape;2889;p133"/>
          <p:cNvSpPr>
            <a:spLocks noGrp="1"/>
          </p:cNvSpPr>
          <p:nvPr>
            <p:ph type="chart" idx="5"/>
          </p:nvPr>
        </p:nvSpPr>
        <p:spPr>
          <a:xfrm>
            <a:off x="482600" y="4438382"/>
            <a:ext cx="5143500" cy="1767300"/>
          </a:xfrm>
          <a:prstGeom prst="rect">
            <a:avLst/>
          </a:prstGeom>
          <a:solidFill>
            <a:schemeClr val="accent3">
              <a:alpha val="29800"/>
            </a:scheme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90" name="Google Shape;2890;p133"/>
          <p:cNvSpPr txBox="1">
            <a:spLocks noGrp="1"/>
          </p:cNvSpPr>
          <p:nvPr>
            <p:ph type="body" idx="6"/>
          </p:nvPr>
        </p:nvSpPr>
        <p:spPr>
          <a:xfrm>
            <a:off x="482600" y="3939862"/>
            <a:ext cx="5143500" cy="498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91" name="Google Shape;2891;p133"/>
          <p:cNvSpPr>
            <a:spLocks noGrp="1"/>
          </p:cNvSpPr>
          <p:nvPr>
            <p:ph type="chart" idx="7"/>
          </p:nvPr>
        </p:nvSpPr>
        <p:spPr>
          <a:xfrm>
            <a:off x="6565901" y="4438382"/>
            <a:ext cx="5143500" cy="1767300"/>
          </a:xfrm>
          <a:prstGeom prst="rect">
            <a:avLst/>
          </a:prstGeom>
          <a:solidFill>
            <a:schemeClr val="accent5">
              <a:alpha val="29800"/>
            </a:scheme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92" name="Google Shape;2892;p133"/>
          <p:cNvSpPr txBox="1">
            <a:spLocks noGrp="1"/>
          </p:cNvSpPr>
          <p:nvPr>
            <p:ph type="body" idx="8"/>
          </p:nvPr>
        </p:nvSpPr>
        <p:spPr>
          <a:xfrm>
            <a:off x="6565901" y="3939862"/>
            <a:ext cx="5143500" cy="4986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893" name="Google Shape;2893;p133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894" name="Google Shape;2894;p133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5" name="Google Shape;2895;p133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6" name="Google Shape;2896;p133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7" name="Google Shape;2897;p133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8" name="Google Shape;2898;p133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9">
  <p:cSld name="chart 9">
    <p:spTree>
      <p:nvGrpSpPr>
        <p:cNvPr id="1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134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1" name="Google Shape;2901;p134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2" name="Google Shape;2902;p134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3" name="Google Shape;2903;p134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4" name="Google Shape;2904;p134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05" name="Google Shape;2905;p134"/>
          <p:cNvSpPr>
            <a:spLocks noGrp="1"/>
          </p:cNvSpPr>
          <p:nvPr>
            <p:ph type="chart" idx="2"/>
          </p:nvPr>
        </p:nvSpPr>
        <p:spPr>
          <a:xfrm>
            <a:off x="482600" y="1918165"/>
            <a:ext cx="5143500" cy="1767300"/>
          </a:xfrm>
          <a:prstGeom prst="rect">
            <a:avLst/>
          </a:prstGeom>
          <a:solidFill>
            <a:schemeClr val="accent1">
              <a:alpha val="29800"/>
            </a:scheme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06" name="Google Shape;2906;p134"/>
          <p:cNvSpPr txBox="1">
            <a:spLocks noGrp="1"/>
          </p:cNvSpPr>
          <p:nvPr>
            <p:ph type="body" idx="1"/>
          </p:nvPr>
        </p:nvSpPr>
        <p:spPr>
          <a:xfrm>
            <a:off x="985520" y="1419645"/>
            <a:ext cx="4640700" cy="498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07" name="Google Shape;2907;p134"/>
          <p:cNvSpPr>
            <a:spLocks noGrp="1"/>
          </p:cNvSpPr>
          <p:nvPr>
            <p:ph type="chart" idx="3"/>
          </p:nvPr>
        </p:nvSpPr>
        <p:spPr>
          <a:xfrm>
            <a:off x="6565901" y="1918165"/>
            <a:ext cx="5143500" cy="1767300"/>
          </a:xfrm>
          <a:prstGeom prst="rect">
            <a:avLst/>
          </a:prstGeom>
          <a:solidFill>
            <a:schemeClr val="accent4">
              <a:alpha val="29800"/>
            </a:scheme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08" name="Google Shape;2908;p134"/>
          <p:cNvSpPr txBox="1">
            <a:spLocks noGrp="1"/>
          </p:cNvSpPr>
          <p:nvPr>
            <p:ph type="body" idx="4"/>
          </p:nvPr>
        </p:nvSpPr>
        <p:spPr>
          <a:xfrm>
            <a:off x="7068821" y="1419645"/>
            <a:ext cx="4640700" cy="4986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09" name="Google Shape;2909;p134"/>
          <p:cNvSpPr>
            <a:spLocks noGrp="1"/>
          </p:cNvSpPr>
          <p:nvPr>
            <p:ph type="chart" idx="5"/>
          </p:nvPr>
        </p:nvSpPr>
        <p:spPr>
          <a:xfrm>
            <a:off x="482600" y="4438382"/>
            <a:ext cx="5143500" cy="1767300"/>
          </a:xfrm>
          <a:prstGeom prst="rect">
            <a:avLst/>
          </a:prstGeom>
          <a:solidFill>
            <a:schemeClr val="accent3">
              <a:alpha val="29800"/>
            </a:scheme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10" name="Google Shape;2910;p134"/>
          <p:cNvSpPr txBox="1">
            <a:spLocks noGrp="1"/>
          </p:cNvSpPr>
          <p:nvPr>
            <p:ph type="body" idx="6"/>
          </p:nvPr>
        </p:nvSpPr>
        <p:spPr>
          <a:xfrm>
            <a:off x="985520" y="3939862"/>
            <a:ext cx="4640700" cy="498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11" name="Google Shape;2911;p134"/>
          <p:cNvSpPr>
            <a:spLocks noGrp="1"/>
          </p:cNvSpPr>
          <p:nvPr>
            <p:ph type="chart" idx="7"/>
          </p:nvPr>
        </p:nvSpPr>
        <p:spPr>
          <a:xfrm>
            <a:off x="6565901" y="4438382"/>
            <a:ext cx="5143500" cy="1767300"/>
          </a:xfrm>
          <a:prstGeom prst="rect">
            <a:avLst/>
          </a:prstGeom>
          <a:solidFill>
            <a:schemeClr val="accent5">
              <a:alpha val="29800"/>
            </a:scheme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12" name="Google Shape;2912;p134"/>
          <p:cNvSpPr txBox="1">
            <a:spLocks noGrp="1"/>
          </p:cNvSpPr>
          <p:nvPr>
            <p:ph type="body" idx="8"/>
          </p:nvPr>
        </p:nvSpPr>
        <p:spPr>
          <a:xfrm>
            <a:off x="7068821" y="3939862"/>
            <a:ext cx="4640700" cy="4986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13" name="Google Shape;2913;p134"/>
          <p:cNvSpPr txBox="1">
            <a:spLocks noGrp="1"/>
          </p:cNvSpPr>
          <p:nvPr>
            <p:ph type="body" idx="9"/>
          </p:nvPr>
        </p:nvSpPr>
        <p:spPr>
          <a:xfrm>
            <a:off x="482600" y="1419645"/>
            <a:ext cx="502800" cy="498600"/>
          </a:xfrm>
          <a:prstGeom prst="rect">
            <a:avLst/>
          </a:prstGeom>
          <a:solidFill>
            <a:srgbClr val="006F99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14" name="Google Shape;2914;p134"/>
          <p:cNvSpPr txBox="1">
            <a:spLocks noGrp="1"/>
          </p:cNvSpPr>
          <p:nvPr>
            <p:ph type="body" idx="13"/>
          </p:nvPr>
        </p:nvSpPr>
        <p:spPr>
          <a:xfrm>
            <a:off x="482600" y="3939862"/>
            <a:ext cx="502800" cy="498600"/>
          </a:xfrm>
          <a:prstGeom prst="rect">
            <a:avLst/>
          </a:prstGeom>
          <a:solidFill>
            <a:srgbClr val="D4530F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15" name="Google Shape;2915;p134"/>
          <p:cNvSpPr txBox="1">
            <a:spLocks noGrp="1"/>
          </p:cNvSpPr>
          <p:nvPr>
            <p:ph type="body" idx="14"/>
          </p:nvPr>
        </p:nvSpPr>
        <p:spPr>
          <a:xfrm>
            <a:off x="6565901" y="1419645"/>
            <a:ext cx="502800" cy="498600"/>
          </a:xfrm>
          <a:prstGeom prst="rect">
            <a:avLst/>
          </a:prstGeom>
          <a:solidFill>
            <a:srgbClr val="5C851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16" name="Google Shape;2916;p134"/>
          <p:cNvSpPr txBox="1">
            <a:spLocks noGrp="1"/>
          </p:cNvSpPr>
          <p:nvPr>
            <p:ph type="body" idx="15"/>
          </p:nvPr>
        </p:nvSpPr>
        <p:spPr>
          <a:xfrm>
            <a:off x="6565901" y="3939862"/>
            <a:ext cx="502800" cy="498600"/>
          </a:xfrm>
          <a:prstGeom prst="rect">
            <a:avLst/>
          </a:prstGeom>
          <a:solidFill>
            <a:srgbClr val="603A5E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917" name="Google Shape;2917;p134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918" name="Google Shape;2918;p134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9" name="Google Shape;2919;p134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0" name="Google Shape;2920;p134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1" name="Google Shape;2921;p134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2" name="Google Shape;2922;p134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10">
  <p:cSld name="chart 10"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135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5" name="Google Shape;2925;p135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6" name="Google Shape;2926;p135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7" name="Google Shape;2927;p135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8" name="Google Shape;2928;p135"/>
          <p:cNvSpPr>
            <a:spLocks noGrp="1"/>
          </p:cNvSpPr>
          <p:nvPr>
            <p:ph type="chart" idx="2"/>
          </p:nvPr>
        </p:nvSpPr>
        <p:spPr>
          <a:xfrm>
            <a:off x="482600" y="1918165"/>
            <a:ext cx="5143500" cy="1767300"/>
          </a:xfrm>
          <a:prstGeom prst="rect">
            <a:avLst/>
          </a:prstGeom>
          <a:solidFill>
            <a:schemeClr val="accent1">
              <a:alpha val="29800"/>
            </a:scheme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29" name="Google Shape;2929;p135"/>
          <p:cNvSpPr txBox="1">
            <a:spLocks noGrp="1"/>
          </p:cNvSpPr>
          <p:nvPr>
            <p:ph type="body" idx="1"/>
          </p:nvPr>
        </p:nvSpPr>
        <p:spPr>
          <a:xfrm>
            <a:off x="482600" y="1419645"/>
            <a:ext cx="5143500" cy="498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30" name="Google Shape;2930;p135"/>
          <p:cNvSpPr>
            <a:spLocks noGrp="1"/>
          </p:cNvSpPr>
          <p:nvPr>
            <p:ph type="chart" idx="3"/>
          </p:nvPr>
        </p:nvSpPr>
        <p:spPr>
          <a:xfrm>
            <a:off x="6565901" y="1918165"/>
            <a:ext cx="5143500" cy="1767300"/>
          </a:xfrm>
          <a:prstGeom prst="rect">
            <a:avLst/>
          </a:prstGeom>
          <a:solidFill>
            <a:schemeClr val="accent4">
              <a:alpha val="29800"/>
            </a:scheme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31" name="Google Shape;2931;p135"/>
          <p:cNvSpPr txBox="1">
            <a:spLocks noGrp="1"/>
          </p:cNvSpPr>
          <p:nvPr>
            <p:ph type="body" idx="4"/>
          </p:nvPr>
        </p:nvSpPr>
        <p:spPr>
          <a:xfrm>
            <a:off x="6565901" y="1419645"/>
            <a:ext cx="5143500" cy="4986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32" name="Google Shape;2932;p135"/>
          <p:cNvSpPr>
            <a:spLocks noGrp="1"/>
          </p:cNvSpPr>
          <p:nvPr>
            <p:ph type="chart" idx="5"/>
          </p:nvPr>
        </p:nvSpPr>
        <p:spPr>
          <a:xfrm>
            <a:off x="482600" y="4450660"/>
            <a:ext cx="11226900" cy="1767300"/>
          </a:xfrm>
          <a:prstGeom prst="rect">
            <a:avLst/>
          </a:prstGeom>
          <a:solidFill>
            <a:schemeClr val="accent5">
              <a:alpha val="29800"/>
            </a:scheme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33" name="Google Shape;2933;p135"/>
          <p:cNvSpPr txBox="1">
            <a:spLocks noGrp="1"/>
          </p:cNvSpPr>
          <p:nvPr>
            <p:ph type="body" idx="6"/>
          </p:nvPr>
        </p:nvSpPr>
        <p:spPr>
          <a:xfrm>
            <a:off x="482600" y="3952140"/>
            <a:ext cx="11226900" cy="4986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34" name="Google Shape;2934;p135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935" name="Google Shape;2935;p135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936" name="Google Shape;2936;p135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7" name="Google Shape;2937;p135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8" name="Google Shape;2938;p135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9" name="Google Shape;2939;p135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0" name="Google Shape;2940;p135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11">
  <p:cSld name="chart 11">
    <p:spTree>
      <p:nvGrpSpPr>
        <p:cNvPr id="1" name="Shape 2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2" name="Google Shape;2942;p136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3" name="Google Shape;2943;p136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4" name="Google Shape;2944;p136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5" name="Google Shape;2945;p136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6" name="Google Shape;2946;p136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47" name="Google Shape;2947;p136"/>
          <p:cNvSpPr>
            <a:spLocks noGrp="1"/>
          </p:cNvSpPr>
          <p:nvPr>
            <p:ph type="chart" idx="2"/>
          </p:nvPr>
        </p:nvSpPr>
        <p:spPr>
          <a:xfrm>
            <a:off x="482600" y="1918165"/>
            <a:ext cx="3568800" cy="1767300"/>
          </a:xfrm>
          <a:prstGeom prst="rect">
            <a:avLst/>
          </a:prstGeom>
          <a:solidFill>
            <a:schemeClr val="accent1">
              <a:alpha val="29800"/>
            </a:scheme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48" name="Google Shape;2948;p136"/>
          <p:cNvSpPr txBox="1">
            <a:spLocks noGrp="1"/>
          </p:cNvSpPr>
          <p:nvPr>
            <p:ph type="body" idx="1"/>
          </p:nvPr>
        </p:nvSpPr>
        <p:spPr>
          <a:xfrm>
            <a:off x="482600" y="1419645"/>
            <a:ext cx="3568800" cy="498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49" name="Google Shape;2949;p136"/>
          <p:cNvSpPr>
            <a:spLocks noGrp="1"/>
          </p:cNvSpPr>
          <p:nvPr>
            <p:ph type="chart" idx="3"/>
          </p:nvPr>
        </p:nvSpPr>
        <p:spPr>
          <a:xfrm>
            <a:off x="4311651" y="1918165"/>
            <a:ext cx="3568800" cy="1767300"/>
          </a:xfrm>
          <a:prstGeom prst="rect">
            <a:avLst/>
          </a:prstGeom>
          <a:solidFill>
            <a:schemeClr val="accent4">
              <a:alpha val="29800"/>
            </a:scheme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50" name="Google Shape;2950;p136"/>
          <p:cNvSpPr txBox="1">
            <a:spLocks noGrp="1"/>
          </p:cNvSpPr>
          <p:nvPr>
            <p:ph type="body" idx="4"/>
          </p:nvPr>
        </p:nvSpPr>
        <p:spPr>
          <a:xfrm>
            <a:off x="4311651" y="1419645"/>
            <a:ext cx="3568800" cy="4986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51" name="Google Shape;2951;p136"/>
          <p:cNvSpPr>
            <a:spLocks noGrp="1"/>
          </p:cNvSpPr>
          <p:nvPr>
            <p:ph type="chart" idx="5"/>
          </p:nvPr>
        </p:nvSpPr>
        <p:spPr>
          <a:xfrm>
            <a:off x="482600" y="4438382"/>
            <a:ext cx="3568800" cy="1767300"/>
          </a:xfrm>
          <a:prstGeom prst="rect">
            <a:avLst/>
          </a:prstGeom>
          <a:solidFill>
            <a:schemeClr val="accent3">
              <a:alpha val="29800"/>
            </a:scheme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52" name="Google Shape;2952;p136"/>
          <p:cNvSpPr txBox="1">
            <a:spLocks noGrp="1"/>
          </p:cNvSpPr>
          <p:nvPr>
            <p:ph type="body" idx="6"/>
          </p:nvPr>
        </p:nvSpPr>
        <p:spPr>
          <a:xfrm>
            <a:off x="482600" y="3939862"/>
            <a:ext cx="3568800" cy="498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53" name="Google Shape;2953;p136"/>
          <p:cNvSpPr>
            <a:spLocks noGrp="1"/>
          </p:cNvSpPr>
          <p:nvPr>
            <p:ph type="chart" idx="7"/>
          </p:nvPr>
        </p:nvSpPr>
        <p:spPr>
          <a:xfrm>
            <a:off x="4311651" y="4438382"/>
            <a:ext cx="3568800" cy="1767300"/>
          </a:xfrm>
          <a:prstGeom prst="rect">
            <a:avLst/>
          </a:prstGeom>
          <a:solidFill>
            <a:schemeClr val="accent5">
              <a:alpha val="29800"/>
            </a:scheme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54" name="Google Shape;2954;p136"/>
          <p:cNvSpPr txBox="1">
            <a:spLocks noGrp="1"/>
          </p:cNvSpPr>
          <p:nvPr>
            <p:ph type="body" idx="8"/>
          </p:nvPr>
        </p:nvSpPr>
        <p:spPr>
          <a:xfrm>
            <a:off x="4311651" y="3939862"/>
            <a:ext cx="3568800" cy="4986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55" name="Google Shape;2955;p136"/>
          <p:cNvSpPr>
            <a:spLocks noGrp="1"/>
          </p:cNvSpPr>
          <p:nvPr>
            <p:ph type="chart" idx="9"/>
          </p:nvPr>
        </p:nvSpPr>
        <p:spPr>
          <a:xfrm>
            <a:off x="8140702" y="1918165"/>
            <a:ext cx="3568800" cy="1767300"/>
          </a:xfrm>
          <a:prstGeom prst="rect">
            <a:avLst/>
          </a:prstGeom>
          <a:solidFill>
            <a:schemeClr val="accent2">
              <a:alpha val="2980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56" name="Google Shape;2956;p136"/>
          <p:cNvSpPr txBox="1">
            <a:spLocks noGrp="1"/>
          </p:cNvSpPr>
          <p:nvPr>
            <p:ph type="body" idx="13"/>
          </p:nvPr>
        </p:nvSpPr>
        <p:spPr>
          <a:xfrm>
            <a:off x="8140702" y="1419645"/>
            <a:ext cx="3568800" cy="498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57" name="Google Shape;2957;p136"/>
          <p:cNvSpPr>
            <a:spLocks noGrp="1"/>
          </p:cNvSpPr>
          <p:nvPr>
            <p:ph type="chart" idx="14"/>
          </p:nvPr>
        </p:nvSpPr>
        <p:spPr>
          <a:xfrm>
            <a:off x="8140702" y="4438382"/>
            <a:ext cx="3568800" cy="1767300"/>
          </a:xfrm>
          <a:prstGeom prst="rect">
            <a:avLst/>
          </a:prstGeom>
          <a:solidFill>
            <a:schemeClr val="accent6">
              <a:alpha val="29800"/>
            </a:schemeClr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58" name="Google Shape;2958;p136"/>
          <p:cNvSpPr txBox="1">
            <a:spLocks noGrp="1"/>
          </p:cNvSpPr>
          <p:nvPr>
            <p:ph type="body" idx="15"/>
          </p:nvPr>
        </p:nvSpPr>
        <p:spPr>
          <a:xfrm>
            <a:off x="8140702" y="3939862"/>
            <a:ext cx="3568800" cy="4986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959" name="Google Shape;2959;p136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960" name="Google Shape;2960;p136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1" name="Google Shape;2961;p136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2" name="Google Shape;2962;p136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3" name="Google Shape;2963;p136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4" name="Google Shape;2964;p136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and mockup">
  <p:cSld name="chart and mockup">
    <p:spTree>
      <p:nvGrpSpPr>
        <p:cNvPr id="1" name="Shape 2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6" name="Google Shape;2966;p137"/>
          <p:cNvGrpSpPr/>
          <p:nvPr/>
        </p:nvGrpSpPr>
        <p:grpSpPr>
          <a:xfrm>
            <a:off x="1036866" y="1717407"/>
            <a:ext cx="5059316" cy="4416827"/>
            <a:chOff x="3742268" y="2033349"/>
            <a:chExt cx="4296294" cy="3750702"/>
          </a:xfrm>
        </p:grpSpPr>
        <p:sp>
          <p:nvSpPr>
            <p:cNvPr id="2967" name="Google Shape;2967;p137"/>
            <p:cNvSpPr/>
            <p:nvPr/>
          </p:nvSpPr>
          <p:spPr>
            <a:xfrm>
              <a:off x="5156233" y="5716335"/>
              <a:ext cx="1464318" cy="677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18" y="7200"/>
                  </a:moveTo>
                  <a:lnTo>
                    <a:pt x="21600" y="0"/>
                  </a:lnTo>
                  <a:cubicBezTo>
                    <a:pt x="21575" y="2780"/>
                    <a:pt x="21355" y="12687"/>
                    <a:pt x="20651" y="13859"/>
                  </a:cubicBezTo>
                  <a:cubicBezTo>
                    <a:pt x="19347" y="16026"/>
                    <a:pt x="17405" y="15717"/>
                    <a:pt x="17405" y="15717"/>
                  </a:cubicBezTo>
                  <a:lnTo>
                    <a:pt x="12405" y="15717"/>
                  </a:lnTo>
                  <a:lnTo>
                    <a:pt x="9195" y="15717"/>
                  </a:lnTo>
                  <a:lnTo>
                    <a:pt x="4195" y="15717"/>
                  </a:lnTo>
                  <a:cubicBezTo>
                    <a:pt x="4195" y="15717"/>
                    <a:pt x="2253" y="16026"/>
                    <a:pt x="949" y="13859"/>
                  </a:cubicBezTo>
                  <a:cubicBezTo>
                    <a:pt x="245" y="12687"/>
                    <a:pt x="25" y="4217"/>
                    <a:pt x="0" y="1437"/>
                  </a:cubicBezTo>
                  <a:lnTo>
                    <a:pt x="82" y="5385"/>
                  </a:lnTo>
                  <a:cubicBezTo>
                    <a:pt x="82" y="5385"/>
                    <a:pt x="124" y="14404"/>
                    <a:pt x="496" y="17423"/>
                  </a:cubicBezTo>
                  <a:cubicBezTo>
                    <a:pt x="868" y="20442"/>
                    <a:pt x="2101" y="21600"/>
                    <a:pt x="2983" y="21600"/>
                  </a:cubicBezTo>
                  <a:cubicBezTo>
                    <a:pt x="3502" y="21600"/>
                    <a:pt x="6673" y="21600"/>
                    <a:pt x="9195" y="21600"/>
                  </a:cubicBezTo>
                  <a:cubicBezTo>
                    <a:pt x="10959" y="21600"/>
                    <a:pt x="12405" y="21600"/>
                    <a:pt x="12405" y="21600"/>
                  </a:cubicBezTo>
                  <a:cubicBezTo>
                    <a:pt x="14927" y="21600"/>
                    <a:pt x="18098" y="21600"/>
                    <a:pt x="18617" y="21600"/>
                  </a:cubicBezTo>
                  <a:cubicBezTo>
                    <a:pt x="19499" y="21600"/>
                    <a:pt x="20732" y="20442"/>
                    <a:pt x="21104" y="17423"/>
                  </a:cubicBezTo>
                  <a:cubicBezTo>
                    <a:pt x="21476" y="14404"/>
                    <a:pt x="21518" y="7200"/>
                    <a:pt x="21518" y="7200"/>
                  </a:cubicBezTo>
                  <a:close/>
                </a:path>
              </a:pathLst>
            </a:custGeom>
            <a:solidFill>
              <a:srgbClr val="32373C">
                <a:alpha val="9800"/>
              </a:srgb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8" name="Google Shape;2968;p137"/>
            <p:cNvSpPr/>
            <p:nvPr/>
          </p:nvSpPr>
          <p:spPr>
            <a:xfrm>
              <a:off x="5148520" y="5698509"/>
              <a:ext cx="1479762" cy="677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18" y="7200"/>
                  </a:moveTo>
                  <a:lnTo>
                    <a:pt x="21600" y="0"/>
                  </a:lnTo>
                  <a:cubicBezTo>
                    <a:pt x="21575" y="2780"/>
                    <a:pt x="21355" y="12687"/>
                    <a:pt x="20651" y="13859"/>
                  </a:cubicBezTo>
                  <a:cubicBezTo>
                    <a:pt x="19347" y="16026"/>
                    <a:pt x="17405" y="15717"/>
                    <a:pt x="17405" y="15717"/>
                  </a:cubicBezTo>
                  <a:lnTo>
                    <a:pt x="12405" y="15717"/>
                  </a:lnTo>
                  <a:lnTo>
                    <a:pt x="9195" y="15717"/>
                  </a:lnTo>
                  <a:lnTo>
                    <a:pt x="4195" y="15717"/>
                  </a:lnTo>
                  <a:cubicBezTo>
                    <a:pt x="4195" y="15717"/>
                    <a:pt x="2253" y="16026"/>
                    <a:pt x="949" y="13859"/>
                  </a:cubicBezTo>
                  <a:cubicBezTo>
                    <a:pt x="245" y="12687"/>
                    <a:pt x="25" y="4217"/>
                    <a:pt x="0" y="1437"/>
                  </a:cubicBezTo>
                  <a:lnTo>
                    <a:pt x="82" y="5385"/>
                  </a:lnTo>
                  <a:cubicBezTo>
                    <a:pt x="82" y="5385"/>
                    <a:pt x="124" y="14404"/>
                    <a:pt x="496" y="17423"/>
                  </a:cubicBezTo>
                  <a:cubicBezTo>
                    <a:pt x="868" y="20442"/>
                    <a:pt x="2101" y="21600"/>
                    <a:pt x="2983" y="21600"/>
                  </a:cubicBezTo>
                  <a:cubicBezTo>
                    <a:pt x="3502" y="21600"/>
                    <a:pt x="6673" y="21600"/>
                    <a:pt x="9195" y="21600"/>
                  </a:cubicBezTo>
                  <a:cubicBezTo>
                    <a:pt x="10959" y="21600"/>
                    <a:pt x="12405" y="21600"/>
                    <a:pt x="12405" y="21600"/>
                  </a:cubicBezTo>
                  <a:cubicBezTo>
                    <a:pt x="14927" y="21600"/>
                    <a:pt x="18098" y="21600"/>
                    <a:pt x="18617" y="21600"/>
                  </a:cubicBezTo>
                  <a:cubicBezTo>
                    <a:pt x="19499" y="21600"/>
                    <a:pt x="20732" y="20442"/>
                    <a:pt x="21104" y="17423"/>
                  </a:cubicBezTo>
                  <a:cubicBezTo>
                    <a:pt x="21476" y="14404"/>
                    <a:pt x="21518" y="7200"/>
                    <a:pt x="21518" y="7200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29803"/>
                  </a:srgbClr>
                </a:gs>
                <a:gs pos="17000">
                  <a:srgbClr val="000000">
                    <a:alpha val="29803"/>
                  </a:srgbClr>
                </a:gs>
                <a:gs pos="76000">
                  <a:srgbClr val="32373C">
                    <a:alpha val="80000"/>
                  </a:srgbClr>
                </a:gs>
                <a:gs pos="100000">
                  <a:srgbClr val="32373C"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9" name="Google Shape;2969;p137"/>
            <p:cNvSpPr/>
            <p:nvPr/>
          </p:nvSpPr>
          <p:spPr>
            <a:xfrm>
              <a:off x="3742268" y="4635867"/>
              <a:ext cx="4296294" cy="4856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5382"/>
                  </a:moveTo>
                  <a:cubicBezTo>
                    <a:pt x="0" y="18816"/>
                    <a:pt x="315" y="21600"/>
                    <a:pt x="703" y="21600"/>
                  </a:cubicBezTo>
                  <a:lnTo>
                    <a:pt x="20897" y="21600"/>
                  </a:lnTo>
                  <a:cubicBezTo>
                    <a:pt x="21285" y="21600"/>
                    <a:pt x="21600" y="18816"/>
                    <a:pt x="21600" y="15382"/>
                  </a:cubicBez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15382"/>
                    <a:pt x="0" y="15382"/>
                  </a:cubicBezTo>
                  <a:close/>
                </a:path>
              </a:pathLst>
            </a:custGeom>
            <a:gradFill>
              <a:gsLst>
                <a:gs pos="0">
                  <a:srgbClr val="C8CBCF"/>
                </a:gs>
                <a:gs pos="100000">
                  <a:srgbClr val="E7E7E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0" name="Google Shape;2970;p137"/>
            <p:cNvSpPr/>
            <p:nvPr/>
          </p:nvSpPr>
          <p:spPr>
            <a:xfrm>
              <a:off x="3742268" y="2033349"/>
              <a:ext cx="4296294" cy="26076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575" y="19911"/>
                  </a:moveTo>
                  <a:lnTo>
                    <a:pt x="1025" y="19911"/>
                  </a:lnTo>
                  <a:lnTo>
                    <a:pt x="1025" y="1737"/>
                  </a:lnTo>
                  <a:lnTo>
                    <a:pt x="20575" y="1737"/>
                  </a:lnTo>
                  <a:cubicBezTo>
                    <a:pt x="20575" y="1737"/>
                    <a:pt x="20575" y="19911"/>
                    <a:pt x="20575" y="19911"/>
                  </a:cubicBezTo>
                  <a:close/>
                  <a:moveTo>
                    <a:pt x="20897" y="0"/>
                  </a:moveTo>
                  <a:lnTo>
                    <a:pt x="703" y="0"/>
                  </a:lnTo>
                  <a:cubicBezTo>
                    <a:pt x="315" y="0"/>
                    <a:pt x="0" y="518"/>
                    <a:pt x="0" y="1158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1158"/>
                  </a:lnTo>
                  <a:cubicBezTo>
                    <a:pt x="21600" y="518"/>
                    <a:pt x="21285" y="0"/>
                    <a:pt x="20897" y="0"/>
                  </a:cubicBezTo>
                  <a:close/>
                </a:path>
              </a:pathLst>
            </a:custGeom>
            <a:gradFill>
              <a:gsLst>
                <a:gs pos="0">
                  <a:srgbClr val="32373C"/>
                </a:gs>
                <a:gs pos="6000">
                  <a:srgbClr val="32373C"/>
                </a:gs>
                <a:gs pos="62000">
                  <a:srgbClr val="000000"/>
                </a:gs>
                <a:gs pos="100000">
                  <a:srgbClr val="000000"/>
                </a:gs>
              </a:gsLst>
              <a:lin ang="1800004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1" name="Google Shape;2971;p137"/>
            <p:cNvSpPr/>
            <p:nvPr/>
          </p:nvSpPr>
          <p:spPr>
            <a:xfrm>
              <a:off x="5154883" y="5711236"/>
              <a:ext cx="1468736" cy="45144"/>
            </a:xfrm>
            <a:custGeom>
              <a:avLst/>
              <a:gdLst/>
              <a:ahLst/>
              <a:cxnLst/>
              <a:rect l="l" t="t" r="r" b="b"/>
              <a:pathLst>
                <a:path w="21516" h="21600" extrusionOk="0">
                  <a:moveTo>
                    <a:pt x="21512" y="0"/>
                  </a:moveTo>
                  <a:cubicBezTo>
                    <a:pt x="21499" y="3516"/>
                    <a:pt x="21438" y="9477"/>
                    <a:pt x="21185" y="12548"/>
                  </a:cubicBezTo>
                  <a:cubicBezTo>
                    <a:pt x="20811" y="17077"/>
                    <a:pt x="19488" y="18813"/>
                    <a:pt x="18603" y="18813"/>
                  </a:cubicBezTo>
                  <a:cubicBezTo>
                    <a:pt x="18082" y="18813"/>
                    <a:pt x="14899" y="18813"/>
                    <a:pt x="12368" y="18813"/>
                  </a:cubicBezTo>
                  <a:cubicBezTo>
                    <a:pt x="12368" y="18813"/>
                    <a:pt x="10917" y="18813"/>
                    <a:pt x="9148" y="18813"/>
                  </a:cubicBezTo>
                  <a:cubicBezTo>
                    <a:pt x="6617" y="18813"/>
                    <a:pt x="3434" y="18813"/>
                    <a:pt x="2913" y="18813"/>
                  </a:cubicBezTo>
                  <a:cubicBezTo>
                    <a:pt x="2028" y="18813"/>
                    <a:pt x="705" y="17077"/>
                    <a:pt x="331" y="12548"/>
                  </a:cubicBezTo>
                  <a:cubicBezTo>
                    <a:pt x="78" y="9477"/>
                    <a:pt x="17" y="3516"/>
                    <a:pt x="4" y="0"/>
                  </a:cubicBezTo>
                  <a:lnTo>
                    <a:pt x="2" y="0"/>
                  </a:lnTo>
                  <a:cubicBezTo>
                    <a:pt x="2" y="0"/>
                    <a:pt x="-42" y="10806"/>
                    <a:pt x="331" y="15335"/>
                  </a:cubicBezTo>
                  <a:cubicBezTo>
                    <a:pt x="705" y="19864"/>
                    <a:pt x="2028" y="21600"/>
                    <a:pt x="2913" y="21600"/>
                  </a:cubicBezTo>
                  <a:cubicBezTo>
                    <a:pt x="3434" y="21600"/>
                    <a:pt x="6617" y="21600"/>
                    <a:pt x="9148" y="21600"/>
                  </a:cubicBezTo>
                  <a:cubicBezTo>
                    <a:pt x="10917" y="21600"/>
                    <a:pt x="12368" y="21600"/>
                    <a:pt x="12368" y="21600"/>
                  </a:cubicBezTo>
                  <a:cubicBezTo>
                    <a:pt x="14899" y="21600"/>
                    <a:pt x="18082" y="21600"/>
                    <a:pt x="18603" y="21600"/>
                  </a:cubicBezTo>
                  <a:cubicBezTo>
                    <a:pt x="19488" y="21600"/>
                    <a:pt x="20811" y="19864"/>
                    <a:pt x="21185" y="15335"/>
                  </a:cubicBezTo>
                  <a:cubicBezTo>
                    <a:pt x="21558" y="10806"/>
                    <a:pt x="21514" y="0"/>
                    <a:pt x="21514" y="0"/>
                  </a:cubicBezTo>
                  <a:cubicBezTo>
                    <a:pt x="21514" y="0"/>
                    <a:pt x="21512" y="0"/>
                    <a:pt x="21512" y="0"/>
                  </a:cubicBezTo>
                  <a:close/>
                </a:path>
              </a:pathLst>
            </a:custGeom>
            <a:solidFill>
              <a:srgbClr val="000000">
                <a:alpha val="74900"/>
              </a:srgb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2" name="Google Shape;2972;p137"/>
            <p:cNvSpPr/>
            <p:nvPr/>
          </p:nvSpPr>
          <p:spPr>
            <a:xfrm>
              <a:off x="5148520" y="5119465"/>
              <a:ext cx="1480124" cy="610752"/>
            </a:xfrm>
            <a:custGeom>
              <a:avLst/>
              <a:gdLst/>
              <a:ahLst/>
              <a:cxnLst/>
              <a:rect l="l" t="t" r="r" b="b"/>
              <a:pathLst>
                <a:path w="20919" h="21568" extrusionOk="0">
                  <a:moveTo>
                    <a:pt x="20738" y="19920"/>
                  </a:moveTo>
                  <a:cubicBezTo>
                    <a:pt x="20559" y="19543"/>
                    <a:pt x="18693" y="15429"/>
                    <a:pt x="18281" y="13714"/>
                  </a:cubicBezTo>
                  <a:cubicBezTo>
                    <a:pt x="17870" y="12000"/>
                    <a:pt x="17568" y="0"/>
                    <a:pt x="17568" y="0"/>
                  </a:cubicBezTo>
                  <a:lnTo>
                    <a:pt x="12013" y="0"/>
                  </a:lnTo>
                  <a:lnTo>
                    <a:pt x="8905" y="0"/>
                  </a:lnTo>
                  <a:lnTo>
                    <a:pt x="3350" y="0"/>
                  </a:lnTo>
                  <a:cubicBezTo>
                    <a:pt x="3350" y="0"/>
                    <a:pt x="3048" y="12000"/>
                    <a:pt x="2637" y="13714"/>
                  </a:cubicBezTo>
                  <a:cubicBezTo>
                    <a:pt x="2225" y="15429"/>
                    <a:pt x="359" y="19543"/>
                    <a:pt x="180" y="19920"/>
                  </a:cubicBezTo>
                  <a:cubicBezTo>
                    <a:pt x="2" y="20297"/>
                    <a:pt x="-341" y="21120"/>
                    <a:pt x="921" y="21360"/>
                  </a:cubicBezTo>
                  <a:cubicBezTo>
                    <a:pt x="2184" y="21600"/>
                    <a:pt x="4064" y="21566"/>
                    <a:pt x="4064" y="21566"/>
                  </a:cubicBezTo>
                  <a:lnTo>
                    <a:pt x="8905" y="21566"/>
                  </a:lnTo>
                  <a:lnTo>
                    <a:pt x="12013" y="21566"/>
                  </a:lnTo>
                  <a:lnTo>
                    <a:pt x="16854" y="21566"/>
                  </a:lnTo>
                  <a:cubicBezTo>
                    <a:pt x="16854" y="21566"/>
                    <a:pt x="18734" y="21600"/>
                    <a:pt x="19997" y="21360"/>
                  </a:cubicBezTo>
                  <a:cubicBezTo>
                    <a:pt x="21259" y="21120"/>
                    <a:pt x="20916" y="20297"/>
                    <a:pt x="20738" y="19920"/>
                  </a:cubicBezTo>
                  <a:close/>
                </a:path>
              </a:pathLst>
            </a:custGeom>
            <a:gradFill>
              <a:gsLst>
                <a:gs pos="0">
                  <a:srgbClr val="A4A7A8"/>
                </a:gs>
                <a:gs pos="34000">
                  <a:srgbClr val="F5F8FA"/>
                </a:gs>
                <a:gs pos="66000">
                  <a:srgbClr val="A4A7A8"/>
                </a:gs>
                <a:gs pos="100000">
                  <a:srgbClr val="A4A7A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3" name="Google Shape;2973;p137"/>
            <p:cNvSpPr/>
            <p:nvPr/>
          </p:nvSpPr>
          <p:spPr>
            <a:xfrm>
              <a:off x="5148520" y="5119465"/>
              <a:ext cx="1480124" cy="610752"/>
            </a:xfrm>
            <a:custGeom>
              <a:avLst/>
              <a:gdLst/>
              <a:ahLst/>
              <a:cxnLst/>
              <a:rect l="l" t="t" r="r" b="b"/>
              <a:pathLst>
                <a:path w="20919" h="21568" extrusionOk="0">
                  <a:moveTo>
                    <a:pt x="20738" y="19920"/>
                  </a:moveTo>
                  <a:cubicBezTo>
                    <a:pt x="20559" y="19543"/>
                    <a:pt x="18693" y="15429"/>
                    <a:pt x="18281" y="13714"/>
                  </a:cubicBezTo>
                  <a:cubicBezTo>
                    <a:pt x="17870" y="12000"/>
                    <a:pt x="17568" y="0"/>
                    <a:pt x="17568" y="0"/>
                  </a:cubicBezTo>
                  <a:lnTo>
                    <a:pt x="12013" y="0"/>
                  </a:lnTo>
                  <a:lnTo>
                    <a:pt x="8905" y="0"/>
                  </a:lnTo>
                  <a:lnTo>
                    <a:pt x="3350" y="0"/>
                  </a:lnTo>
                  <a:cubicBezTo>
                    <a:pt x="3350" y="0"/>
                    <a:pt x="3048" y="12000"/>
                    <a:pt x="2637" y="13714"/>
                  </a:cubicBezTo>
                  <a:cubicBezTo>
                    <a:pt x="2225" y="15429"/>
                    <a:pt x="359" y="19543"/>
                    <a:pt x="180" y="19920"/>
                  </a:cubicBezTo>
                  <a:cubicBezTo>
                    <a:pt x="2" y="20297"/>
                    <a:pt x="-341" y="21120"/>
                    <a:pt x="921" y="21360"/>
                  </a:cubicBezTo>
                  <a:cubicBezTo>
                    <a:pt x="2184" y="21600"/>
                    <a:pt x="4064" y="21566"/>
                    <a:pt x="4064" y="21566"/>
                  </a:cubicBezTo>
                  <a:lnTo>
                    <a:pt x="8905" y="21566"/>
                  </a:lnTo>
                  <a:lnTo>
                    <a:pt x="12013" y="21566"/>
                  </a:lnTo>
                  <a:lnTo>
                    <a:pt x="16854" y="21566"/>
                  </a:lnTo>
                  <a:cubicBezTo>
                    <a:pt x="16854" y="21566"/>
                    <a:pt x="18734" y="21600"/>
                    <a:pt x="19997" y="21360"/>
                  </a:cubicBezTo>
                  <a:cubicBezTo>
                    <a:pt x="21259" y="21120"/>
                    <a:pt x="20916" y="20297"/>
                    <a:pt x="20738" y="1992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36000">
                  <a:srgbClr val="FFFFFF">
                    <a:alpha val="0"/>
                  </a:srgbClr>
                </a:gs>
                <a:gs pos="65000">
                  <a:srgbClr val="000000">
                    <a:alpha val="29803"/>
                  </a:srgbClr>
                </a:gs>
                <a:gs pos="95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4" name="Google Shape;2974;p137"/>
            <p:cNvSpPr/>
            <p:nvPr/>
          </p:nvSpPr>
          <p:spPr>
            <a:xfrm>
              <a:off x="5148520" y="5704872"/>
              <a:ext cx="1480355" cy="45144"/>
            </a:xfrm>
            <a:custGeom>
              <a:avLst/>
              <a:gdLst/>
              <a:ahLst/>
              <a:cxnLst/>
              <a:rect l="l" t="t" r="r" b="b"/>
              <a:pathLst>
                <a:path w="21516" h="21600" extrusionOk="0">
                  <a:moveTo>
                    <a:pt x="21515" y="0"/>
                  </a:moveTo>
                  <a:lnTo>
                    <a:pt x="21512" y="0"/>
                  </a:lnTo>
                  <a:cubicBezTo>
                    <a:pt x="21487" y="4170"/>
                    <a:pt x="21268" y="8231"/>
                    <a:pt x="20567" y="9989"/>
                  </a:cubicBezTo>
                  <a:cubicBezTo>
                    <a:pt x="19268" y="13239"/>
                    <a:pt x="17335" y="12776"/>
                    <a:pt x="17335" y="12776"/>
                  </a:cubicBezTo>
                  <a:lnTo>
                    <a:pt x="12356" y="12776"/>
                  </a:lnTo>
                  <a:lnTo>
                    <a:pt x="9160" y="12776"/>
                  </a:lnTo>
                  <a:lnTo>
                    <a:pt x="4181" y="12776"/>
                  </a:lnTo>
                  <a:cubicBezTo>
                    <a:pt x="4181" y="12776"/>
                    <a:pt x="2248" y="13239"/>
                    <a:pt x="949" y="9989"/>
                  </a:cubicBezTo>
                  <a:cubicBezTo>
                    <a:pt x="248" y="8231"/>
                    <a:pt x="29" y="4170"/>
                    <a:pt x="4" y="0"/>
                  </a:cubicBezTo>
                  <a:lnTo>
                    <a:pt x="1" y="0"/>
                  </a:lnTo>
                  <a:cubicBezTo>
                    <a:pt x="1" y="0"/>
                    <a:pt x="-42" y="10806"/>
                    <a:pt x="328" y="15335"/>
                  </a:cubicBezTo>
                  <a:cubicBezTo>
                    <a:pt x="699" y="19864"/>
                    <a:pt x="2096" y="21600"/>
                    <a:pt x="2974" y="21600"/>
                  </a:cubicBezTo>
                  <a:cubicBezTo>
                    <a:pt x="3491" y="21600"/>
                    <a:pt x="6649" y="21600"/>
                    <a:pt x="9160" y="21600"/>
                  </a:cubicBezTo>
                  <a:cubicBezTo>
                    <a:pt x="10916" y="21600"/>
                    <a:pt x="12356" y="21600"/>
                    <a:pt x="12356" y="21600"/>
                  </a:cubicBezTo>
                  <a:cubicBezTo>
                    <a:pt x="14867" y="21600"/>
                    <a:pt x="18025" y="21600"/>
                    <a:pt x="18542" y="21600"/>
                  </a:cubicBezTo>
                  <a:cubicBezTo>
                    <a:pt x="19420" y="21600"/>
                    <a:pt x="20817" y="19864"/>
                    <a:pt x="21188" y="15335"/>
                  </a:cubicBezTo>
                  <a:cubicBezTo>
                    <a:pt x="21558" y="10806"/>
                    <a:pt x="21515" y="0"/>
                    <a:pt x="21515" y="0"/>
                  </a:cubicBezTo>
                  <a:close/>
                </a:path>
              </a:pathLst>
            </a:custGeom>
            <a:gradFill>
              <a:gsLst>
                <a:gs pos="0">
                  <a:srgbClr val="6A6A6A"/>
                </a:gs>
                <a:gs pos="13000">
                  <a:srgbClr val="F5F8FA"/>
                </a:gs>
                <a:gs pos="87000">
                  <a:srgbClr val="F5F8FA"/>
                </a:gs>
                <a:gs pos="100000">
                  <a:srgbClr val="6A6A6A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5" name="Google Shape;2975;p137"/>
            <p:cNvSpPr/>
            <p:nvPr/>
          </p:nvSpPr>
          <p:spPr>
            <a:xfrm>
              <a:off x="5148520" y="5342174"/>
              <a:ext cx="563732" cy="388421"/>
            </a:xfrm>
            <a:custGeom>
              <a:avLst/>
              <a:gdLst/>
              <a:ahLst/>
              <a:cxnLst/>
              <a:rect l="l" t="t" r="r" b="b"/>
              <a:pathLst>
                <a:path w="20714" h="21549" extrusionOk="0">
                  <a:moveTo>
                    <a:pt x="9190" y="0"/>
                  </a:moveTo>
                  <a:cubicBezTo>
                    <a:pt x="8788" y="0"/>
                    <a:pt x="8391" y="32"/>
                    <a:pt x="7999" y="92"/>
                  </a:cubicBezTo>
                  <a:cubicBezTo>
                    <a:pt x="7690" y="4243"/>
                    <a:pt x="7297" y="8100"/>
                    <a:pt x="6856" y="9211"/>
                  </a:cubicBezTo>
                  <a:cubicBezTo>
                    <a:pt x="5786" y="11904"/>
                    <a:pt x="933" y="18368"/>
                    <a:pt x="470" y="18961"/>
                  </a:cubicBezTo>
                  <a:cubicBezTo>
                    <a:pt x="6" y="19553"/>
                    <a:pt x="-886" y="20846"/>
                    <a:pt x="2396" y="21223"/>
                  </a:cubicBezTo>
                  <a:cubicBezTo>
                    <a:pt x="5678" y="21600"/>
                    <a:pt x="10566" y="21546"/>
                    <a:pt x="10566" y="21546"/>
                  </a:cubicBezTo>
                  <a:lnTo>
                    <a:pt x="20377" y="21546"/>
                  </a:lnTo>
                  <a:cubicBezTo>
                    <a:pt x="20596" y="20209"/>
                    <a:pt x="20714" y="18811"/>
                    <a:pt x="20714" y="17372"/>
                  </a:cubicBezTo>
                  <a:cubicBezTo>
                    <a:pt x="20714" y="7778"/>
                    <a:pt x="15555" y="0"/>
                    <a:pt x="9190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35000">
                  <a:srgbClr val="FFFFFF">
                    <a:alpha val="0"/>
                  </a:srgbClr>
                </a:gs>
                <a:gs pos="94000">
                  <a:srgbClr val="F5F8FA"/>
                </a:gs>
                <a:gs pos="100000">
                  <a:srgbClr val="F5F8FA"/>
                </a:gs>
              </a:gsLst>
              <a:lin ang="9000021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6" name="Google Shape;2976;p137"/>
            <p:cNvSpPr/>
            <p:nvPr/>
          </p:nvSpPr>
          <p:spPr>
            <a:xfrm>
              <a:off x="6064811" y="5342174"/>
              <a:ext cx="563732" cy="388421"/>
            </a:xfrm>
            <a:custGeom>
              <a:avLst/>
              <a:gdLst/>
              <a:ahLst/>
              <a:cxnLst/>
              <a:rect l="l" t="t" r="r" b="b"/>
              <a:pathLst>
                <a:path w="20714" h="21549" extrusionOk="0">
                  <a:moveTo>
                    <a:pt x="11524" y="0"/>
                  </a:moveTo>
                  <a:cubicBezTo>
                    <a:pt x="11926" y="0"/>
                    <a:pt x="12323" y="32"/>
                    <a:pt x="12715" y="92"/>
                  </a:cubicBezTo>
                  <a:cubicBezTo>
                    <a:pt x="13024" y="4243"/>
                    <a:pt x="13417" y="8100"/>
                    <a:pt x="13858" y="9211"/>
                  </a:cubicBezTo>
                  <a:cubicBezTo>
                    <a:pt x="14928" y="11904"/>
                    <a:pt x="19781" y="18368"/>
                    <a:pt x="20244" y="18961"/>
                  </a:cubicBezTo>
                  <a:cubicBezTo>
                    <a:pt x="20708" y="19553"/>
                    <a:pt x="21600" y="20846"/>
                    <a:pt x="18318" y="21223"/>
                  </a:cubicBezTo>
                  <a:cubicBezTo>
                    <a:pt x="15036" y="21600"/>
                    <a:pt x="10148" y="21546"/>
                    <a:pt x="10148" y="21546"/>
                  </a:cubicBezTo>
                  <a:lnTo>
                    <a:pt x="337" y="21546"/>
                  </a:lnTo>
                  <a:cubicBezTo>
                    <a:pt x="118" y="20209"/>
                    <a:pt x="0" y="18811"/>
                    <a:pt x="0" y="17372"/>
                  </a:cubicBezTo>
                  <a:cubicBezTo>
                    <a:pt x="0" y="7778"/>
                    <a:pt x="5159" y="0"/>
                    <a:pt x="11524" y="0"/>
                  </a:cubicBezTo>
                  <a:close/>
                </a:path>
              </a:pathLst>
            </a:custGeom>
            <a:gradFill>
              <a:gsLst>
                <a:gs pos="0">
                  <a:srgbClr val="F5F8FA"/>
                </a:gs>
                <a:gs pos="21000">
                  <a:srgbClr val="F5F8FA"/>
                </a:gs>
                <a:gs pos="78000">
                  <a:srgbClr val="EEEFF1">
                    <a:alpha val="0"/>
                  </a:srgbClr>
                </a:gs>
                <a:gs pos="100000">
                  <a:srgbClr val="EEEFF1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7" name="Google Shape;2977;p137"/>
            <p:cNvSpPr/>
            <p:nvPr/>
          </p:nvSpPr>
          <p:spPr>
            <a:xfrm>
              <a:off x="3742268" y="4642230"/>
              <a:ext cx="4296294" cy="58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E1E1E3">
                    <a:alpha val="0"/>
                  </a:srgbClr>
                </a:gs>
                <a:gs pos="100000">
                  <a:srgbClr val="9EA0A4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8" name="Google Shape;2978;p137"/>
            <p:cNvSpPr/>
            <p:nvPr/>
          </p:nvSpPr>
          <p:spPr>
            <a:xfrm>
              <a:off x="5861191" y="2084254"/>
              <a:ext cx="55738" cy="55738"/>
            </a:xfrm>
            <a:custGeom>
              <a:avLst/>
              <a:gdLst/>
              <a:ahLst/>
              <a:cxnLst/>
              <a:rect l="l" t="t" r="r" b="b"/>
              <a:pathLst>
                <a:path w="19678" h="19678" extrusionOk="0">
                  <a:moveTo>
                    <a:pt x="16797" y="2883"/>
                  </a:moveTo>
                  <a:cubicBezTo>
                    <a:pt x="12953" y="-961"/>
                    <a:pt x="6723" y="-961"/>
                    <a:pt x="2882" y="2883"/>
                  </a:cubicBezTo>
                  <a:cubicBezTo>
                    <a:pt x="-961" y="6723"/>
                    <a:pt x="-961" y="12953"/>
                    <a:pt x="2882" y="16797"/>
                  </a:cubicBezTo>
                  <a:cubicBezTo>
                    <a:pt x="6723" y="20639"/>
                    <a:pt x="12953" y="20638"/>
                    <a:pt x="16797" y="16797"/>
                  </a:cubicBezTo>
                  <a:cubicBezTo>
                    <a:pt x="20637" y="12953"/>
                    <a:pt x="20639" y="6723"/>
                    <a:pt x="16797" y="2883"/>
                  </a:cubicBezTo>
                  <a:close/>
                </a:path>
              </a:pathLst>
            </a:custGeom>
            <a:gradFill>
              <a:gsLst>
                <a:gs pos="0">
                  <a:srgbClr val="666666"/>
                </a:gs>
                <a:gs pos="28000">
                  <a:srgbClr val="666666"/>
                </a:gs>
                <a:gs pos="86000">
                  <a:srgbClr val="090909"/>
                </a:gs>
                <a:gs pos="100000">
                  <a:srgbClr val="090909"/>
                </a:gs>
              </a:gsLst>
              <a:lin ang="3558068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9" name="Google Shape;2979;p137"/>
            <p:cNvSpPr/>
            <p:nvPr/>
          </p:nvSpPr>
          <p:spPr>
            <a:xfrm>
              <a:off x="5867554" y="2090617"/>
              <a:ext cx="43902" cy="439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40" y="21600"/>
                    <a:pt x="0" y="16765"/>
                    <a:pt x="0" y="10803"/>
                  </a:cubicBezTo>
                  <a:cubicBezTo>
                    <a:pt x="0" y="4835"/>
                    <a:pt x="4840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gradFill>
              <a:gsLst>
                <a:gs pos="0">
                  <a:srgbClr val="474747"/>
                </a:gs>
                <a:gs pos="30000">
                  <a:srgbClr val="474747"/>
                </a:gs>
                <a:gs pos="70000">
                  <a:srgbClr val="060606"/>
                </a:gs>
                <a:gs pos="100000">
                  <a:srgbClr val="06060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0" name="Google Shape;2980;p137"/>
            <p:cNvSpPr/>
            <p:nvPr/>
          </p:nvSpPr>
          <p:spPr>
            <a:xfrm>
              <a:off x="5883462" y="2106525"/>
              <a:ext cx="10800" cy="108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39" y="21600"/>
                    <a:pt x="0" y="16765"/>
                    <a:pt x="0" y="10803"/>
                  </a:cubicBezTo>
                  <a:cubicBezTo>
                    <a:pt x="0" y="4835"/>
                    <a:pt x="4839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solidFill>
              <a:srgbClr val="557DB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1" name="Google Shape;2981;p137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2" name="Google Shape;2982;p137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3" name="Google Shape;2983;p137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4" name="Google Shape;2984;p137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5" name="Google Shape;2985;p137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86" name="Google Shape;2986;p137"/>
          <p:cNvSpPr txBox="1">
            <a:spLocks noGrp="1"/>
          </p:cNvSpPr>
          <p:nvPr>
            <p:ph type="body" idx="1"/>
          </p:nvPr>
        </p:nvSpPr>
        <p:spPr>
          <a:xfrm>
            <a:off x="6565901" y="2640853"/>
            <a:ext cx="5143500" cy="3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800"/>
              <a:buFont typeface="Arial"/>
              <a:buChar char="•"/>
              <a:defRPr sz="18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2987" name="Google Shape;2987;p137"/>
          <p:cNvSpPr txBox="1">
            <a:spLocks noGrp="1"/>
          </p:cNvSpPr>
          <p:nvPr>
            <p:ph type="body" idx="2"/>
          </p:nvPr>
        </p:nvSpPr>
        <p:spPr>
          <a:xfrm>
            <a:off x="6565901" y="1701835"/>
            <a:ext cx="5143500" cy="666900"/>
          </a:xfrm>
          <a:prstGeom prst="rect">
            <a:avLst/>
          </a:prstGeom>
          <a:solidFill>
            <a:srgbClr val="B9C3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88" name="Google Shape;2988;p137"/>
          <p:cNvSpPr>
            <a:spLocks noGrp="1"/>
          </p:cNvSpPr>
          <p:nvPr>
            <p:ph type="chart" idx="3"/>
          </p:nvPr>
        </p:nvSpPr>
        <p:spPr>
          <a:xfrm>
            <a:off x="1273978" y="1965559"/>
            <a:ext cx="4581000" cy="25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2989" name="Google Shape;2989;p137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990" name="Google Shape;2990;p137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1" name="Google Shape;2991;p137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2" name="Google Shape;2992;p137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3" name="Google Shape;2993;p137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4" name="Google Shape;2994;p137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block arcs">
  <p:cSld name="3 block arcs">
    <p:spTree>
      <p:nvGrpSpPr>
        <p:cNvPr id="1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6" name="Google Shape;2996;p138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7" name="Google Shape;2997;p138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8" name="Google Shape;2998;p138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9" name="Google Shape;2999;p138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0" name="Google Shape;3000;p138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01" name="Google Shape;3001;p138"/>
          <p:cNvSpPr/>
          <p:nvPr/>
        </p:nvSpPr>
        <p:spPr>
          <a:xfrm>
            <a:off x="2060575" y="1614640"/>
            <a:ext cx="3227832" cy="2309474"/>
          </a:xfrm>
          <a:custGeom>
            <a:avLst/>
            <a:gdLst/>
            <a:ahLst/>
            <a:cxnLst/>
            <a:rect l="l" t="t" r="r" b="b"/>
            <a:pathLst>
              <a:path w="3657600" h="2616968" extrusionOk="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081305"/>
                  <a:pt x="3606426" y="2321857"/>
                  <a:pt x="3513884" y="2540652"/>
                </a:cubicBezTo>
                <a:lnTo>
                  <a:pt x="3477120" y="2616968"/>
                </a:lnTo>
                <a:lnTo>
                  <a:pt x="2988913" y="2269937"/>
                </a:lnTo>
                <a:lnTo>
                  <a:pt x="3047995" y="2079607"/>
                </a:lnTo>
                <a:cubicBezTo>
                  <a:pt x="3064573" y="1998594"/>
                  <a:pt x="3073278" y="1914714"/>
                  <a:pt x="3073278" y="1828801"/>
                </a:cubicBezTo>
                <a:cubicBezTo>
                  <a:pt x="3073278" y="1141495"/>
                  <a:pt x="2516107" y="584324"/>
                  <a:pt x="1828801" y="584324"/>
                </a:cubicBezTo>
                <a:cubicBezTo>
                  <a:pt x="1141495" y="584324"/>
                  <a:pt x="584324" y="1141495"/>
                  <a:pt x="584324" y="1828801"/>
                </a:cubicBezTo>
                <a:cubicBezTo>
                  <a:pt x="584324" y="1914714"/>
                  <a:pt x="593030" y="1998594"/>
                  <a:pt x="609608" y="2079607"/>
                </a:cubicBezTo>
                <a:lnTo>
                  <a:pt x="668689" y="2269936"/>
                </a:lnTo>
                <a:lnTo>
                  <a:pt x="180480" y="2616968"/>
                </a:lnTo>
                <a:lnTo>
                  <a:pt x="143716" y="2540652"/>
                </a:lnTo>
                <a:cubicBezTo>
                  <a:pt x="51174" y="2321857"/>
                  <a:pt x="0" y="2081305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2" name="Google Shape;3002;p138"/>
          <p:cNvSpPr/>
          <p:nvPr/>
        </p:nvSpPr>
        <p:spPr>
          <a:xfrm rot="10800000">
            <a:off x="4480099" y="3661338"/>
            <a:ext cx="3227832" cy="2309474"/>
          </a:xfrm>
          <a:custGeom>
            <a:avLst/>
            <a:gdLst/>
            <a:ahLst/>
            <a:cxnLst/>
            <a:rect l="l" t="t" r="r" b="b"/>
            <a:pathLst>
              <a:path w="3657600" h="2616968" extrusionOk="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081305"/>
                  <a:pt x="3606426" y="2321857"/>
                  <a:pt x="3513884" y="2540652"/>
                </a:cubicBezTo>
                <a:lnTo>
                  <a:pt x="3477120" y="2616968"/>
                </a:lnTo>
                <a:lnTo>
                  <a:pt x="2988913" y="2269937"/>
                </a:lnTo>
                <a:lnTo>
                  <a:pt x="3047995" y="2079607"/>
                </a:lnTo>
                <a:cubicBezTo>
                  <a:pt x="3064573" y="1998594"/>
                  <a:pt x="3073278" y="1914714"/>
                  <a:pt x="3073278" y="1828801"/>
                </a:cubicBezTo>
                <a:cubicBezTo>
                  <a:pt x="3073278" y="1141495"/>
                  <a:pt x="2516107" y="584324"/>
                  <a:pt x="1828801" y="584324"/>
                </a:cubicBezTo>
                <a:cubicBezTo>
                  <a:pt x="1141495" y="584324"/>
                  <a:pt x="584324" y="1141495"/>
                  <a:pt x="584324" y="1828801"/>
                </a:cubicBezTo>
                <a:cubicBezTo>
                  <a:pt x="584324" y="1914714"/>
                  <a:pt x="593030" y="1998594"/>
                  <a:pt x="609608" y="2079607"/>
                </a:cubicBezTo>
                <a:lnTo>
                  <a:pt x="668689" y="2269936"/>
                </a:lnTo>
                <a:lnTo>
                  <a:pt x="180480" y="2616968"/>
                </a:lnTo>
                <a:lnTo>
                  <a:pt x="143716" y="2540652"/>
                </a:lnTo>
                <a:cubicBezTo>
                  <a:pt x="51174" y="2321857"/>
                  <a:pt x="0" y="2081305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3" name="Google Shape;3003;p138"/>
          <p:cNvSpPr/>
          <p:nvPr/>
        </p:nvSpPr>
        <p:spPr>
          <a:xfrm>
            <a:off x="6907563" y="1614640"/>
            <a:ext cx="3227832" cy="2309474"/>
          </a:xfrm>
          <a:custGeom>
            <a:avLst/>
            <a:gdLst/>
            <a:ahLst/>
            <a:cxnLst/>
            <a:rect l="l" t="t" r="r" b="b"/>
            <a:pathLst>
              <a:path w="3657600" h="2616968" extrusionOk="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081305"/>
                  <a:pt x="3606426" y="2321857"/>
                  <a:pt x="3513884" y="2540652"/>
                </a:cubicBezTo>
                <a:lnTo>
                  <a:pt x="3477120" y="2616968"/>
                </a:lnTo>
                <a:lnTo>
                  <a:pt x="2988913" y="2269937"/>
                </a:lnTo>
                <a:lnTo>
                  <a:pt x="3047995" y="2079607"/>
                </a:lnTo>
                <a:cubicBezTo>
                  <a:pt x="3064573" y="1998594"/>
                  <a:pt x="3073278" y="1914714"/>
                  <a:pt x="3073278" y="1828801"/>
                </a:cubicBezTo>
                <a:cubicBezTo>
                  <a:pt x="3073278" y="1141495"/>
                  <a:pt x="2516107" y="584324"/>
                  <a:pt x="1828801" y="584324"/>
                </a:cubicBezTo>
                <a:cubicBezTo>
                  <a:pt x="1141495" y="584324"/>
                  <a:pt x="584324" y="1141495"/>
                  <a:pt x="584324" y="1828801"/>
                </a:cubicBezTo>
                <a:cubicBezTo>
                  <a:pt x="584324" y="1914714"/>
                  <a:pt x="593030" y="1998594"/>
                  <a:pt x="609608" y="2079607"/>
                </a:cubicBezTo>
                <a:lnTo>
                  <a:pt x="668689" y="2269936"/>
                </a:lnTo>
                <a:lnTo>
                  <a:pt x="180480" y="2616968"/>
                </a:lnTo>
                <a:lnTo>
                  <a:pt x="143716" y="2540652"/>
                </a:lnTo>
                <a:cubicBezTo>
                  <a:pt x="51174" y="2321857"/>
                  <a:pt x="0" y="2081305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4" name="Google Shape;3004;p138"/>
          <p:cNvSpPr>
            <a:spLocks noGrp="1"/>
          </p:cNvSpPr>
          <p:nvPr>
            <p:ph type="chart" idx="2"/>
          </p:nvPr>
        </p:nvSpPr>
        <p:spPr>
          <a:xfrm>
            <a:off x="2523208" y="2268329"/>
            <a:ext cx="22947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05" name="Google Shape;3005;p138"/>
          <p:cNvSpPr>
            <a:spLocks noGrp="1"/>
          </p:cNvSpPr>
          <p:nvPr>
            <p:ph type="chart" idx="3"/>
          </p:nvPr>
        </p:nvSpPr>
        <p:spPr>
          <a:xfrm>
            <a:off x="4950671" y="3358499"/>
            <a:ext cx="22947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06" name="Google Shape;3006;p138"/>
          <p:cNvSpPr>
            <a:spLocks noGrp="1"/>
          </p:cNvSpPr>
          <p:nvPr>
            <p:ph type="chart" idx="4"/>
          </p:nvPr>
        </p:nvSpPr>
        <p:spPr>
          <a:xfrm>
            <a:off x="7372181" y="2268329"/>
            <a:ext cx="22947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07" name="Google Shape;3007;p138"/>
          <p:cNvSpPr txBox="1">
            <a:spLocks noGrp="1"/>
          </p:cNvSpPr>
          <p:nvPr>
            <p:ph type="body" idx="1"/>
          </p:nvPr>
        </p:nvSpPr>
        <p:spPr>
          <a:xfrm>
            <a:off x="2523207" y="4433755"/>
            <a:ext cx="17277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08" name="Google Shape;3008;p138"/>
          <p:cNvSpPr txBox="1">
            <a:spLocks noGrp="1"/>
          </p:cNvSpPr>
          <p:nvPr>
            <p:ph type="body" idx="5"/>
          </p:nvPr>
        </p:nvSpPr>
        <p:spPr>
          <a:xfrm>
            <a:off x="7939248" y="4433755"/>
            <a:ext cx="17277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09" name="Google Shape;3009;p138"/>
          <p:cNvSpPr txBox="1">
            <a:spLocks noGrp="1"/>
          </p:cNvSpPr>
          <p:nvPr>
            <p:ph type="body" idx="6"/>
          </p:nvPr>
        </p:nvSpPr>
        <p:spPr>
          <a:xfrm>
            <a:off x="5232221" y="2184550"/>
            <a:ext cx="17277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10" name="Google Shape;3010;p138"/>
          <p:cNvSpPr txBox="1">
            <a:spLocks noGrp="1"/>
          </p:cNvSpPr>
          <p:nvPr>
            <p:ph type="body" idx="7"/>
          </p:nvPr>
        </p:nvSpPr>
        <p:spPr>
          <a:xfrm>
            <a:off x="2884040" y="1666874"/>
            <a:ext cx="1572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11" name="Google Shape;3011;p138"/>
          <p:cNvSpPr txBox="1">
            <a:spLocks noGrp="1"/>
          </p:cNvSpPr>
          <p:nvPr>
            <p:ph type="body" idx="8"/>
          </p:nvPr>
        </p:nvSpPr>
        <p:spPr>
          <a:xfrm>
            <a:off x="5309517" y="5472835"/>
            <a:ext cx="1572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12" name="Google Shape;3012;p138"/>
          <p:cNvSpPr txBox="1">
            <a:spLocks noGrp="1"/>
          </p:cNvSpPr>
          <p:nvPr>
            <p:ph type="body" idx="9"/>
          </p:nvPr>
        </p:nvSpPr>
        <p:spPr>
          <a:xfrm>
            <a:off x="7733013" y="1666874"/>
            <a:ext cx="1572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013" name="Google Shape;3013;p138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014" name="Google Shape;3014;p138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5" name="Google Shape;3015;p138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6" name="Google Shape;3016;p138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7" name="Google Shape;3017;p138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8" name="Google Shape;3018;p138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block arcs gray">
  <p:cSld name="3 block arcs gray">
    <p:spTree>
      <p:nvGrpSpPr>
        <p:cNvPr id="1" name="Shape 3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0" name="Google Shape;3020;p139"/>
          <p:cNvGrpSpPr/>
          <p:nvPr/>
        </p:nvGrpSpPr>
        <p:grpSpPr>
          <a:xfrm>
            <a:off x="2060575" y="1614640"/>
            <a:ext cx="8074820" cy="4356172"/>
            <a:chOff x="2060575" y="1614640"/>
            <a:chExt cx="8074820" cy="4356172"/>
          </a:xfrm>
        </p:grpSpPr>
        <p:sp>
          <p:nvSpPr>
            <p:cNvPr id="3021" name="Google Shape;3021;p139"/>
            <p:cNvSpPr/>
            <p:nvPr/>
          </p:nvSpPr>
          <p:spPr>
            <a:xfrm>
              <a:off x="2060575" y="1614640"/>
              <a:ext cx="3227832" cy="2309474"/>
            </a:xfrm>
            <a:custGeom>
              <a:avLst/>
              <a:gdLst/>
              <a:ahLst/>
              <a:cxnLst/>
              <a:rect l="l" t="t" r="r" b="b"/>
              <a:pathLst>
                <a:path w="3657600" h="2616968" extrusionOk="0">
                  <a:moveTo>
                    <a:pt x="1828800" y="0"/>
                  </a:moveTo>
                  <a:cubicBezTo>
                    <a:pt x="2838818" y="0"/>
                    <a:pt x="3657600" y="818782"/>
                    <a:pt x="3657600" y="1828800"/>
                  </a:cubicBezTo>
                  <a:cubicBezTo>
                    <a:pt x="3657600" y="2081305"/>
                    <a:pt x="3606426" y="2321857"/>
                    <a:pt x="3513884" y="2540652"/>
                  </a:cubicBezTo>
                  <a:lnTo>
                    <a:pt x="3477120" y="2616968"/>
                  </a:lnTo>
                  <a:lnTo>
                    <a:pt x="2988913" y="2269937"/>
                  </a:lnTo>
                  <a:lnTo>
                    <a:pt x="3047995" y="2079607"/>
                  </a:lnTo>
                  <a:cubicBezTo>
                    <a:pt x="3064573" y="1998594"/>
                    <a:pt x="3073278" y="1914714"/>
                    <a:pt x="3073278" y="1828801"/>
                  </a:cubicBezTo>
                  <a:cubicBezTo>
                    <a:pt x="3073278" y="1141495"/>
                    <a:pt x="2516107" y="584324"/>
                    <a:pt x="1828801" y="584324"/>
                  </a:cubicBezTo>
                  <a:cubicBezTo>
                    <a:pt x="1141495" y="584324"/>
                    <a:pt x="584324" y="1141495"/>
                    <a:pt x="584324" y="1828801"/>
                  </a:cubicBezTo>
                  <a:cubicBezTo>
                    <a:pt x="584324" y="1914714"/>
                    <a:pt x="593030" y="1998594"/>
                    <a:pt x="609608" y="2079607"/>
                  </a:cubicBezTo>
                  <a:lnTo>
                    <a:pt x="668689" y="2269936"/>
                  </a:lnTo>
                  <a:lnTo>
                    <a:pt x="180480" y="2616968"/>
                  </a:lnTo>
                  <a:lnTo>
                    <a:pt x="143716" y="2540652"/>
                  </a:lnTo>
                  <a:cubicBezTo>
                    <a:pt x="51174" y="2321857"/>
                    <a:pt x="0" y="2081305"/>
                    <a:pt x="0" y="1828800"/>
                  </a:cubicBezTo>
                  <a:cubicBezTo>
                    <a:pt x="0" y="818782"/>
                    <a:pt x="818782" y="0"/>
                    <a:pt x="1828800" y="0"/>
                  </a:cubicBezTo>
                  <a:close/>
                </a:path>
              </a:pathLst>
            </a:custGeom>
            <a:gradFill>
              <a:gsLst>
                <a:gs pos="0">
                  <a:srgbClr val="F2F2F2"/>
                </a:gs>
                <a:gs pos="58000">
                  <a:srgbClr val="C2C2C2"/>
                </a:gs>
                <a:gs pos="100000">
                  <a:srgbClr val="7F7F7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2" name="Google Shape;3022;p139"/>
            <p:cNvSpPr/>
            <p:nvPr/>
          </p:nvSpPr>
          <p:spPr>
            <a:xfrm rot="10800000">
              <a:off x="4480099" y="3661338"/>
              <a:ext cx="3227832" cy="2309474"/>
            </a:xfrm>
            <a:custGeom>
              <a:avLst/>
              <a:gdLst/>
              <a:ahLst/>
              <a:cxnLst/>
              <a:rect l="l" t="t" r="r" b="b"/>
              <a:pathLst>
                <a:path w="3657600" h="2616968" extrusionOk="0">
                  <a:moveTo>
                    <a:pt x="1828800" y="0"/>
                  </a:moveTo>
                  <a:cubicBezTo>
                    <a:pt x="2838818" y="0"/>
                    <a:pt x="3657600" y="818782"/>
                    <a:pt x="3657600" y="1828800"/>
                  </a:cubicBezTo>
                  <a:cubicBezTo>
                    <a:pt x="3657600" y="2081305"/>
                    <a:pt x="3606426" y="2321857"/>
                    <a:pt x="3513884" y="2540652"/>
                  </a:cubicBezTo>
                  <a:lnTo>
                    <a:pt x="3477120" y="2616968"/>
                  </a:lnTo>
                  <a:lnTo>
                    <a:pt x="2988913" y="2269937"/>
                  </a:lnTo>
                  <a:lnTo>
                    <a:pt x="3047995" y="2079607"/>
                  </a:lnTo>
                  <a:cubicBezTo>
                    <a:pt x="3064573" y="1998594"/>
                    <a:pt x="3073278" y="1914714"/>
                    <a:pt x="3073278" y="1828801"/>
                  </a:cubicBezTo>
                  <a:cubicBezTo>
                    <a:pt x="3073278" y="1141495"/>
                    <a:pt x="2516107" y="584324"/>
                    <a:pt x="1828801" y="584324"/>
                  </a:cubicBezTo>
                  <a:cubicBezTo>
                    <a:pt x="1141495" y="584324"/>
                    <a:pt x="584324" y="1141495"/>
                    <a:pt x="584324" y="1828801"/>
                  </a:cubicBezTo>
                  <a:cubicBezTo>
                    <a:pt x="584324" y="1914714"/>
                    <a:pt x="593030" y="1998594"/>
                    <a:pt x="609608" y="2079607"/>
                  </a:cubicBezTo>
                  <a:lnTo>
                    <a:pt x="668689" y="2269936"/>
                  </a:lnTo>
                  <a:lnTo>
                    <a:pt x="180480" y="2616968"/>
                  </a:lnTo>
                  <a:lnTo>
                    <a:pt x="143716" y="2540652"/>
                  </a:lnTo>
                  <a:cubicBezTo>
                    <a:pt x="51174" y="2321857"/>
                    <a:pt x="0" y="2081305"/>
                    <a:pt x="0" y="1828800"/>
                  </a:cubicBezTo>
                  <a:cubicBezTo>
                    <a:pt x="0" y="818782"/>
                    <a:pt x="818782" y="0"/>
                    <a:pt x="1828800" y="0"/>
                  </a:cubicBezTo>
                  <a:close/>
                </a:path>
              </a:pathLst>
            </a:custGeom>
            <a:gradFill>
              <a:gsLst>
                <a:gs pos="0">
                  <a:srgbClr val="F2F2F2"/>
                </a:gs>
                <a:gs pos="58000">
                  <a:srgbClr val="C2C2C2"/>
                </a:gs>
                <a:gs pos="100000">
                  <a:srgbClr val="7F7F7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3" name="Google Shape;3023;p139"/>
            <p:cNvSpPr/>
            <p:nvPr/>
          </p:nvSpPr>
          <p:spPr>
            <a:xfrm>
              <a:off x="6907563" y="1614640"/>
              <a:ext cx="3227832" cy="2309474"/>
            </a:xfrm>
            <a:custGeom>
              <a:avLst/>
              <a:gdLst/>
              <a:ahLst/>
              <a:cxnLst/>
              <a:rect l="l" t="t" r="r" b="b"/>
              <a:pathLst>
                <a:path w="3657600" h="2616968" extrusionOk="0">
                  <a:moveTo>
                    <a:pt x="1828800" y="0"/>
                  </a:moveTo>
                  <a:cubicBezTo>
                    <a:pt x="2838818" y="0"/>
                    <a:pt x="3657600" y="818782"/>
                    <a:pt x="3657600" y="1828800"/>
                  </a:cubicBezTo>
                  <a:cubicBezTo>
                    <a:pt x="3657600" y="2081305"/>
                    <a:pt x="3606426" y="2321857"/>
                    <a:pt x="3513884" y="2540652"/>
                  </a:cubicBezTo>
                  <a:lnTo>
                    <a:pt x="3477120" y="2616968"/>
                  </a:lnTo>
                  <a:lnTo>
                    <a:pt x="2988913" y="2269937"/>
                  </a:lnTo>
                  <a:lnTo>
                    <a:pt x="3047995" y="2079607"/>
                  </a:lnTo>
                  <a:cubicBezTo>
                    <a:pt x="3064573" y="1998594"/>
                    <a:pt x="3073278" y="1914714"/>
                    <a:pt x="3073278" y="1828801"/>
                  </a:cubicBezTo>
                  <a:cubicBezTo>
                    <a:pt x="3073278" y="1141495"/>
                    <a:pt x="2516107" y="584324"/>
                    <a:pt x="1828801" y="584324"/>
                  </a:cubicBezTo>
                  <a:cubicBezTo>
                    <a:pt x="1141495" y="584324"/>
                    <a:pt x="584324" y="1141495"/>
                    <a:pt x="584324" y="1828801"/>
                  </a:cubicBezTo>
                  <a:cubicBezTo>
                    <a:pt x="584324" y="1914714"/>
                    <a:pt x="593030" y="1998594"/>
                    <a:pt x="609608" y="2079607"/>
                  </a:cubicBezTo>
                  <a:lnTo>
                    <a:pt x="668689" y="2269936"/>
                  </a:lnTo>
                  <a:lnTo>
                    <a:pt x="180480" y="2616968"/>
                  </a:lnTo>
                  <a:lnTo>
                    <a:pt x="143716" y="2540652"/>
                  </a:lnTo>
                  <a:cubicBezTo>
                    <a:pt x="51174" y="2321857"/>
                    <a:pt x="0" y="2081305"/>
                    <a:pt x="0" y="1828800"/>
                  </a:cubicBezTo>
                  <a:cubicBezTo>
                    <a:pt x="0" y="818782"/>
                    <a:pt x="818782" y="0"/>
                    <a:pt x="1828800" y="0"/>
                  </a:cubicBezTo>
                  <a:close/>
                </a:path>
              </a:pathLst>
            </a:custGeom>
            <a:gradFill>
              <a:gsLst>
                <a:gs pos="0">
                  <a:srgbClr val="F2F2F2"/>
                </a:gs>
                <a:gs pos="58000">
                  <a:srgbClr val="C2C2C2"/>
                </a:gs>
                <a:gs pos="100000">
                  <a:srgbClr val="7F7F7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24" name="Google Shape;3024;p139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5" name="Google Shape;3025;p139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6" name="Google Shape;3026;p139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7" name="Google Shape;3027;p139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8" name="Google Shape;3028;p139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29" name="Google Shape;3029;p139"/>
          <p:cNvSpPr>
            <a:spLocks noGrp="1"/>
          </p:cNvSpPr>
          <p:nvPr>
            <p:ph type="chart" idx="2"/>
          </p:nvPr>
        </p:nvSpPr>
        <p:spPr>
          <a:xfrm>
            <a:off x="2523208" y="2268329"/>
            <a:ext cx="22947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30" name="Google Shape;3030;p139"/>
          <p:cNvSpPr>
            <a:spLocks noGrp="1"/>
          </p:cNvSpPr>
          <p:nvPr>
            <p:ph type="chart" idx="3"/>
          </p:nvPr>
        </p:nvSpPr>
        <p:spPr>
          <a:xfrm>
            <a:off x="4950671" y="3358499"/>
            <a:ext cx="22947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31" name="Google Shape;3031;p139"/>
          <p:cNvSpPr>
            <a:spLocks noGrp="1"/>
          </p:cNvSpPr>
          <p:nvPr>
            <p:ph type="chart" idx="4"/>
          </p:nvPr>
        </p:nvSpPr>
        <p:spPr>
          <a:xfrm>
            <a:off x="7372181" y="2268329"/>
            <a:ext cx="22947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32" name="Google Shape;3032;p139"/>
          <p:cNvSpPr txBox="1">
            <a:spLocks noGrp="1"/>
          </p:cNvSpPr>
          <p:nvPr>
            <p:ph type="body" idx="1"/>
          </p:nvPr>
        </p:nvSpPr>
        <p:spPr>
          <a:xfrm>
            <a:off x="2523207" y="4433755"/>
            <a:ext cx="17277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33" name="Google Shape;3033;p139"/>
          <p:cNvSpPr txBox="1">
            <a:spLocks noGrp="1"/>
          </p:cNvSpPr>
          <p:nvPr>
            <p:ph type="body" idx="5"/>
          </p:nvPr>
        </p:nvSpPr>
        <p:spPr>
          <a:xfrm>
            <a:off x="7939248" y="4433755"/>
            <a:ext cx="17277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34" name="Google Shape;3034;p139"/>
          <p:cNvSpPr txBox="1">
            <a:spLocks noGrp="1"/>
          </p:cNvSpPr>
          <p:nvPr>
            <p:ph type="body" idx="6"/>
          </p:nvPr>
        </p:nvSpPr>
        <p:spPr>
          <a:xfrm>
            <a:off x="5232221" y="2184550"/>
            <a:ext cx="17277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35" name="Google Shape;3035;p139"/>
          <p:cNvSpPr txBox="1">
            <a:spLocks noGrp="1"/>
          </p:cNvSpPr>
          <p:nvPr>
            <p:ph type="body" idx="7"/>
          </p:nvPr>
        </p:nvSpPr>
        <p:spPr>
          <a:xfrm>
            <a:off x="2884040" y="1666874"/>
            <a:ext cx="1572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36" name="Google Shape;3036;p139"/>
          <p:cNvSpPr txBox="1">
            <a:spLocks noGrp="1"/>
          </p:cNvSpPr>
          <p:nvPr>
            <p:ph type="body" idx="8"/>
          </p:nvPr>
        </p:nvSpPr>
        <p:spPr>
          <a:xfrm>
            <a:off x="5309517" y="5472835"/>
            <a:ext cx="1572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37" name="Google Shape;3037;p139"/>
          <p:cNvSpPr txBox="1">
            <a:spLocks noGrp="1"/>
          </p:cNvSpPr>
          <p:nvPr>
            <p:ph type="body" idx="9"/>
          </p:nvPr>
        </p:nvSpPr>
        <p:spPr>
          <a:xfrm>
            <a:off x="7733013" y="1666874"/>
            <a:ext cx="1572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038" name="Google Shape;3038;p139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039" name="Google Shape;3039;p139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0" name="Google Shape;3040;p139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1" name="Google Shape;3041;p139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2" name="Google Shape;3042;p139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3" name="Google Shape;3043;p139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block arcs">
  <p:cSld name="4 block arcs">
    <p:spTree>
      <p:nvGrpSpPr>
        <p:cNvPr id="1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140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6" name="Google Shape;3046;p140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7" name="Google Shape;3047;p140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8" name="Google Shape;3048;p140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9" name="Google Shape;3049;p140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50" name="Google Shape;3050;p140"/>
          <p:cNvSpPr/>
          <p:nvPr/>
        </p:nvSpPr>
        <p:spPr>
          <a:xfrm>
            <a:off x="838200" y="1614640"/>
            <a:ext cx="3227832" cy="2309474"/>
          </a:xfrm>
          <a:custGeom>
            <a:avLst/>
            <a:gdLst/>
            <a:ahLst/>
            <a:cxnLst/>
            <a:rect l="l" t="t" r="r" b="b"/>
            <a:pathLst>
              <a:path w="3657600" h="2616968" extrusionOk="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081305"/>
                  <a:pt x="3606426" y="2321857"/>
                  <a:pt x="3513884" y="2540652"/>
                </a:cubicBezTo>
                <a:lnTo>
                  <a:pt x="3477120" y="2616968"/>
                </a:lnTo>
                <a:lnTo>
                  <a:pt x="2988913" y="2269937"/>
                </a:lnTo>
                <a:lnTo>
                  <a:pt x="3047995" y="2079607"/>
                </a:lnTo>
                <a:cubicBezTo>
                  <a:pt x="3064573" y="1998594"/>
                  <a:pt x="3073278" y="1914714"/>
                  <a:pt x="3073278" y="1828801"/>
                </a:cubicBezTo>
                <a:cubicBezTo>
                  <a:pt x="3073278" y="1141495"/>
                  <a:pt x="2516107" y="584324"/>
                  <a:pt x="1828801" y="584324"/>
                </a:cubicBezTo>
                <a:cubicBezTo>
                  <a:pt x="1141495" y="584324"/>
                  <a:pt x="584324" y="1141495"/>
                  <a:pt x="584324" y="1828801"/>
                </a:cubicBezTo>
                <a:cubicBezTo>
                  <a:pt x="584324" y="1914714"/>
                  <a:pt x="593030" y="1998594"/>
                  <a:pt x="609608" y="2079607"/>
                </a:cubicBezTo>
                <a:lnTo>
                  <a:pt x="668689" y="2269936"/>
                </a:lnTo>
                <a:lnTo>
                  <a:pt x="180480" y="2616968"/>
                </a:lnTo>
                <a:lnTo>
                  <a:pt x="143716" y="2540652"/>
                </a:lnTo>
                <a:cubicBezTo>
                  <a:pt x="51174" y="2321857"/>
                  <a:pt x="0" y="2081305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1" name="Google Shape;3051;p140"/>
          <p:cNvSpPr/>
          <p:nvPr/>
        </p:nvSpPr>
        <p:spPr>
          <a:xfrm rot="10800000">
            <a:off x="3257724" y="3661338"/>
            <a:ext cx="3227832" cy="2309474"/>
          </a:xfrm>
          <a:custGeom>
            <a:avLst/>
            <a:gdLst/>
            <a:ahLst/>
            <a:cxnLst/>
            <a:rect l="l" t="t" r="r" b="b"/>
            <a:pathLst>
              <a:path w="3657600" h="2616968" extrusionOk="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081305"/>
                  <a:pt x="3606426" y="2321857"/>
                  <a:pt x="3513884" y="2540652"/>
                </a:cubicBezTo>
                <a:lnTo>
                  <a:pt x="3477120" y="2616968"/>
                </a:lnTo>
                <a:lnTo>
                  <a:pt x="2988913" y="2269937"/>
                </a:lnTo>
                <a:lnTo>
                  <a:pt x="3047995" y="2079607"/>
                </a:lnTo>
                <a:cubicBezTo>
                  <a:pt x="3064573" y="1998594"/>
                  <a:pt x="3073278" y="1914714"/>
                  <a:pt x="3073278" y="1828801"/>
                </a:cubicBezTo>
                <a:cubicBezTo>
                  <a:pt x="3073278" y="1141495"/>
                  <a:pt x="2516107" y="584324"/>
                  <a:pt x="1828801" y="584324"/>
                </a:cubicBezTo>
                <a:cubicBezTo>
                  <a:pt x="1141495" y="584324"/>
                  <a:pt x="584324" y="1141495"/>
                  <a:pt x="584324" y="1828801"/>
                </a:cubicBezTo>
                <a:cubicBezTo>
                  <a:pt x="584324" y="1914714"/>
                  <a:pt x="593030" y="1998594"/>
                  <a:pt x="609608" y="2079607"/>
                </a:cubicBezTo>
                <a:lnTo>
                  <a:pt x="668689" y="2269936"/>
                </a:lnTo>
                <a:lnTo>
                  <a:pt x="180480" y="2616968"/>
                </a:lnTo>
                <a:lnTo>
                  <a:pt x="143716" y="2540652"/>
                </a:lnTo>
                <a:cubicBezTo>
                  <a:pt x="51174" y="2321857"/>
                  <a:pt x="0" y="2081305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2" name="Google Shape;3052;p140"/>
          <p:cNvSpPr/>
          <p:nvPr/>
        </p:nvSpPr>
        <p:spPr>
          <a:xfrm>
            <a:off x="5685188" y="1614640"/>
            <a:ext cx="3227832" cy="2309474"/>
          </a:xfrm>
          <a:custGeom>
            <a:avLst/>
            <a:gdLst/>
            <a:ahLst/>
            <a:cxnLst/>
            <a:rect l="l" t="t" r="r" b="b"/>
            <a:pathLst>
              <a:path w="3657600" h="2616968" extrusionOk="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081305"/>
                  <a:pt x="3606426" y="2321857"/>
                  <a:pt x="3513884" y="2540652"/>
                </a:cubicBezTo>
                <a:lnTo>
                  <a:pt x="3477120" y="2616968"/>
                </a:lnTo>
                <a:lnTo>
                  <a:pt x="2988913" y="2269937"/>
                </a:lnTo>
                <a:lnTo>
                  <a:pt x="3047995" y="2079607"/>
                </a:lnTo>
                <a:cubicBezTo>
                  <a:pt x="3064573" y="1998594"/>
                  <a:pt x="3073278" y="1914714"/>
                  <a:pt x="3073278" y="1828801"/>
                </a:cubicBezTo>
                <a:cubicBezTo>
                  <a:pt x="3073278" y="1141495"/>
                  <a:pt x="2516107" y="584324"/>
                  <a:pt x="1828801" y="584324"/>
                </a:cubicBezTo>
                <a:cubicBezTo>
                  <a:pt x="1141495" y="584324"/>
                  <a:pt x="584324" y="1141495"/>
                  <a:pt x="584324" y="1828801"/>
                </a:cubicBezTo>
                <a:cubicBezTo>
                  <a:pt x="584324" y="1914714"/>
                  <a:pt x="593030" y="1998594"/>
                  <a:pt x="609608" y="2079607"/>
                </a:cubicBezTo>
                <a:lnTo>
                  <a:pt x="668689" y="2269936"/>
                </a:lnTo>
                <a:lnTo>
                  <a:pt x="180480" y="2616968"/>
                </a:lnTo>
                <a:lnTo>
                  <a:pt x="143716" y="2540652"/>
                </a:lnTo>
                <a:cubicBezTo>
                  <a:pt x="51174" y="2321857"/>
                  <a:pt x="0" y="2081305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3" name="Google Shape;3053;p140"/>
          <p:cNvSpPr>
            <a:spLocks noGrp="1"/>
          </p:cNvSpPr>
          <p:nvPr>
            <p:ph type="chart" idx="2"/>
          </p:nvPr>
        </p:nvSpPr>
        <p:spPr>
          <a:xfrm>
            <a:off x="1300833" y="2268329"/>
            <a:ext cx="22947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54" name="Google Shape;3054;p140"/>
          <p:cNvSpPr>
            <a:spLocks noGrp="1"/>
          </p:cNvSpPr>
          <p:nvPr>
            <p:ph type="chart" idx="3"/>
          </p:nvPr>
        </p:nvSpPr>
        <p:spPr>
          <a:xfrm>
            <a:off x="3728296" y="3358499"/>
            <a:ext cx="22947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55" name="Google Shape;3055;p140"/>
          <p:cNvSpPr>
            <a:spLocks noGrp="1"/>
          </p:cNvSpPr>
          <p:nvPr>
            <p:ph type="chart" idx="4"/>
          </p:nvPr>
        </p:nvSpPr>
        <p:spPr>
          <a:xfrm>
            <a:off x="6149806" y="2268329"/>
            <a:ext cx="22947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56" name="Google Shape;3056;p140"/>
          <p:cNvSpPr txBox="1">
            <a:spLocks noGrp="1"/>
          </p:cNvSpPr>
          <p:nvPr>
            <p:ph type="body" idx="1"/>
          </p:nvPr>
        </p:nvSpPr>
        <p:spPr>
          <a:xfrm>
            <a:off x="1300832" y="4433755"/>
            <a:ext cx="17277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57" name="Google Shape;3057;p140"/>
          <p:cNvSpPr txBox="1">
            <a:spLocks noGrp="1"/>
          </p:cNvSpPr>
          <p:nvPr>
            <p:ph type="body" idx="5"/>
          </p:nvPr>
        </p:nvSpPr>
        <p:spPr>
          <a:xfrm>
            <a:off x="6441325" y="4433755"/>
            <a:ext cx="17277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58" name="Google Shape;3058;p140"/>
          <p:cNvSpPr txBox="1">
            <a:spLocks noGrp="1"/>
          </p:cNvSpPr>
          <p:nvPr>
            <p:ph type="body" idx="6"/>
          </p:nvPr>
        </p:nvSpPr>
        <p:spPr>
          <a:xfrm>
            <a:off x="4009846" y="2184550"/>
            <a:ext cx="17277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59" name="Google Shape;3059;p140"/>
          <p:cNvSpPr txBox="1">
            <a:spLocks noGrp="1"/>
          </p:cNvSpPr>
          <p:nvPr>
            <p:ph type="body" idx="7"/>
          </p:nvPr>
        </p:nvSpPr>
        <p:spPr>
          <a:xfrm>
            <a:off x="1661665" y="1666874"/>
            <a:ext cx="1572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60" name="Google Shape;3060;p140"/>
          <p:cNvSpPr txBox="1">
            <a:spLocks noGrp="1"/>
          </p:cNvSpPr>
          <p:nvPr>
            <p:ph type="body" idx="8"/>
          </p:nvPr>
        </p:nvSpPr>
        <p:spPr>
          <a:xfrm>
            <a:off x="4087142" y="5472835"/>
            <a:ext cx="1572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61" name="Google Shape;3061;p140"/>
          <p:cNvSpPr txBox="1">
            <a:spLocks noGrp="1"/>
          </p:cNvSpPr>
          <p:nvPr>
            <p:ph type="body" idx="9"/>
          </p:nvPr>
        </p:nvSpPr>
        <p:spPr>
          <a:xfrm>
            <a:off x="6510638" y="1666874"/>
            <a:ext cx="1572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62" name="Google Shape;3062;p140"/>
          <p:cNvSpPr/>
          <p:nvPr/>
        </p:nvSpPr>
        <p:spPr>
          <a:xfrm rot="10800000">
            <a:off x="8120682" y="3659391"/>
            <a:ext cx="3227832" cy="2309474"/>
          </a:xfrm>
          <a:custGeom>
            <a:avLst/>
            <a:gdLst/>
            <a:ahLst/>
            <a:cxnLst/>
            <a:rect l="l" t="t" r="r" b="b"/>
            <a:pathLst>
              <a:path w="3657600" h="2616968" extrusionOk="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081305"/>
                  <a:pt x="3606426" y="2321857"/>
                  <a:pt x="3513884" y="2540652"/>
                </a:cubicBezTo>
                <a:lnTo>
                  <a:pt x="3477120" y="2616968"/>
                </a:lnTo>
                <a:lnTo>
                  <a:pt x="2988913" y="2269937"/>
                </a:lnTo>
                <a:lnTo>
                  <a:pt x="3047995" y="2079607"/>
                </a:lnTo>
                <a:cubicBezTo>
                  <a:pt x="3064573" y="1998594"/>
                  <a:pt x="3073278" y="1914714"/>
                  <a:pt x="3073278" y="1828801"/>
                </a:cubicBezTo>
                <a:cubicBezTo>
                  <a:pt x="3073278" y="1141495"/>
                  <a:pt x="2516107" y="584324"/>
                  <a:pt x="1828801" y="584324"/>
                </a:cubicBezTo>
                <a:cubicBezTo>
                  <a:pt x="1141495" y="584324"/>
                  <a:pt x="584324" y="1141495"/>
                  <a:pt x="584324" y="1828801"/>
                </a:cubicBezTo>
                <a:cubicBezTo>
                  <a:pt x="584324" y="1914714"/>
                  <a:pt x="593030" y="1998594"/>
                  <a:pt x="609608" y="2079607"/>
                </a:cubicBezTo>
                <a:lnTo>
                  <a:pt x="668689" y="2269936"/>
                </a:lnTo>
                <a:lnTo>
                  <a:pt x="180480" y="2616968"/>
                </a:lnTo>
                <a:lnTo>
                  <a:pt x="143716" y="2540652"/>
                </a:lnTo>
                <a:cubicBezTo>
                  <a:pt x="51174" y="2321857"/>
                  <a:pt x="0" y="2081305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3" name="Google Shape;3063;p140"/>
          <p:cNvSpPr>
            <a:spLocks noGrp="1"/>
          </p:cNvSpPr>
          <p:nvPr>
            <p:ph type="chart" idx="13"/>
          </p:nvPr>
        </p:nvSpPr>
        <p:spPr>
          <a:xfrm>
            <a:off x="8591254" y="3356552"/>
            <a:ext cx="22947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64" name="Google Shape;3064;p140"/>
          <p:cNvSpPr txBox="1">
            <a:spLocks noGrp="1"/>
          </p:cNvSpPr>
          <p:nvPr>
            <p:ph type="body" idx="14"/>
          </p:nvPr>
        </p:nvSpPr>
        <p:spPr>
          <a:xfrm>
            <a:off x="8872804" y="2182603"/>
            <a:ext cx="17277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65" name="Google Shape;3065;p140"/>
          <p:cNvSpPr txBox="1">
            <a:spLocks noGrp="1"/>
          </p:cNvSpPr>
          <p:nvPr>
            <p:ph type="body" idx="15"/>
          </p:nvPr>
        </p:nvSpPr>
        <p:spPr>
          <a:xfrm>
            <a:off x="8950100" y="5470888"/>
            <a:ext cx="1572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066" name="Google Shape;3066;p140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067" name="Google Shape;3067;p140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8" name="Google Shape;3068;p140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9" name="Google Shape;3069;p140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0" name="Google Shape;3070;p140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1" name="Google Shape;3071;p140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block arcs gray">
  <p:cSld name="4 block arcs gray">
    <p:spTree>
      <p:nvGrpSpPr>
        <p:cNvPr id="1" name="Shape 3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oogle Shape;3073;p141"/>
          <p:cNvGrpSpPr/>
          <p:nvPr/>
        </p:nvGrpSpPr>
        <p:grpSpPr>
          <a:xfrm>
            <a:off x="838200" y="1614640"/>
            <a:ext cx="10510314" cy="4356172"/>
            <a:chOff x="838200" y="1614640"/>
            <a:chExt cx="10510314" cy="4356172"/>
          </a:xfrm>
        </p:grpSpPr>
        <p:sp>
          <p:nvSpPr>
            <p:cNvPr id="3074" name="Google Shape;3074;p141"/>
            <p:cNvSpPr/>
            <p:nvPr/>
          </p:nvSpPr>
          <p:spPr>
            <a:xfrm>
              <a:off x="838200" y="1614640"/>
              <a:ext cx="3227832" cy="2309474"/>
            </a:xfrm>
            <a:custGeom>
              <a:avLst/>
              <a:gdLst/>
              <a:ahLst/>
              <a:cxnLst/>
              <a:rect l="l" t="t" r="r" b="b"/>
              <a:pathLst>
                <a:path w="3657600" h="2616968" extrusionOk="0">
                  <a:moveTo>
                    <a:pt x="1828800" y="0"/>
                  </a:moveTo>
                  <a:cubicBezTo>
                    <a:pt x="2838818" y="0"/>
                    <a:pt x="3657600" y="818782"/>
                    <a:pt x="3657600" y="1828800"/>
                  </a:cubicBezTo>
                  <a:cubicBezTo>
                    <a:pt x="3657600" y="2081305"/>
                    <a:pt x="3606426" y="2321857"/>
                    <a:pt x="3513884" y="2540652"/>
                  </a:cubicBezTo>
                  <a:lnTo>
                    <a:pt x="3477120" y="2616968"/>
                  </a:lnTo>
                  <a:lnTo>
                    <a:pt x="2988913" y="2269937"/>
                  </a:lnTo>
                  <a:lnTo>
                    <a:pt x="3047995" y="2079607"/>
                  </a:lnTo>
                  <a:cubicBezTo>
                    <a:pt x="3064573" y="1998594"/>
                    <a:pt x="3073278" y="1914714"/>
                    <a:pt x="3073278" y="1828801"/>
                  </a:cubicBezTo>
                  <a:cubicBezTo>
                    <a:pt x="3073278" y="1141495"/>
                    <a:pt x="2516107" y="584324"/>
                    <a:pt x="1828801" y="584324"/>
                  </a:cubicBezTo>
                  <a:cubicBezTo>
                    <a:pt x="1141495" y="584324"/>
                    <a:pt x="584324" y="1141495"/>
                    <a:pt x="584324" y="1828801"/>
                  </a:cubicBezTo>
                  <a:cubicBezTo>
                    <a:pt x="584324" y="1914714"/>
                    <a:pt x="593030" y="1998594"/>
                    <a:pt x="609608" y="2079607"/>
                  </a:cubicBezTo>
                  <a:lnTo>
                    <a:pt x="668689" y="2269936"/>
                  </a:lnTo>
                  <a:lnTo>
                    <a:pt x="180480" y="2616968"/>
                  </a:lnTo>
                  <a:lnTo>
                    <a:pt x="143716" y="2540652"/>
                  </a:lnTo>
                  <a:cubicBezTo>
                    <a:pt x="51174" y="2321857"/>
                    <a:pt x="0" y="2081305"/>
                    <a:pt x="0" y="1828800"/>
                  </a:cubicBezTo>
                  <a:cubicBezTo>
                    <a:pt x="0" y="818782"/>
                    <a:pt x="818782" y="0"/>
                    <a:pt x="1828800" y="0"/>
                  </a:cubicBezTo>
                  <a:close/>
                </a:path>
              </a:pathLst>
            </a:custGeom>
            <a:gradFill>
              <a:gsLst>
                <a:gs pos="0">
                  <a:srgbClr val="F2F2F2"/>
                </a:gs>
                <a:gs pos="58000">
                  <a:srgbClr val="C2C2C2"/>
                </a:gs>
                <a:gs pos="100000">
                  <a:srgbClr val="7F7F7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5" name="Google Shape;3075;p141"/>
            <p:cNvSpPr/>
            <p:nvPr/>
          </p:nvSpPr>
          <p:spPr>
            <a:xfrm rot="10800000">
              <a:off x="3257724" y="3661338"/>
              <a:ext cx="3227832" cy="2309474"/>
            </a:xfrm>
            <a:custGeom>
              <a:avLst/>
              <a:gdLst/>
              <a:ahLst/>
              <a:cxnLst/>
              <a:rect l="l" t="t" r="r" b="b"/>
              <a:pathLst>
                <a:path w="3657600" h="2616968" extrusionOk="0">
                  <a:moveTo>
                    <a:pt x="1828800" y="0"/>
                  </a:moveTo>
                  <a:cubicBezTo>
                    <a:pt x="2838818" y="0"/>
                    <a:pt x="3657600" y="818782"/>
                    <a:pt x="3657600" y="1828800"/>
                  </a:cubicBezTo>
                  <a:cubicBezTo>
                    <a:pt x="3657600" y="2081305"/>
                    <a:pt x="3606426" y="2321857"/>
                    <a:pt x="3513884" y="2540652"/>
                  </a:cubicBezTo>
                  <a:lnTo>
                    <a:pt x="3477120" y="2616968"/>
                  </a:lnTo>
                  <a:lnTo>
                    <a:pt x="2988913" y="2269937"/>
                  </a:lnTo>
                  <a:lnTo>
                    <a:pt x="3047995" y="2079607"/>
                  </a:lnTo>
                  <a:cubicBezTo>
                    <a:pt x="3064573" y="1998594"/>
                    <a:pt x="3073278" y="1914714"/>
                    <a:pt x="3073278" y="1828801"/>
                  </a:cubicBezTo>
                  <a:cubicBezTo>
                    <a:pt x="3073278" y="1141495"/>
                    <a:pt x="2516107" y="584324"/>
                    <a:pt x="1828801" y="584324"/>
                  </a:cubicBezTo>
                  <a:cubicBezTo>
                    <a:pt x="1141495" y="584324"/>
                    <a:pt x="584324" y="1141495"/>
                    <a:pt x="584324" y="1828801"/>
                  </a:cubicBezTo>
                  <a:cubicBezTo>
                    <a:pt x="584324" y="1914714"/>
                    <a:pt x="593030" y="1998594"/>
                    <a:pt x="609608" y="2079607"/>
                  </a:cubicBezTo>
                  <a:lnTo>
                    <a:pt x="668689" y="2269936"/>
                  </a:lnTo>
                  <a:lnTo>
                    <a:pt x="180480" y="2616968"/>
                  </a:lnTo>
                  <a:lnTo>
                    <a:pt x="143716" y="2540652"/>
                  </a:lnTo>
                  <a:cubicBezTo>
                    <a:pt x="51174" y="2321857"/>
                    <a:pt x="0" y="2081305"/>
                    <a:pt x="0" y="1828800"/>
                  </a:cubicBezTo>
                  <a:cubicBezTo>
                    <a:pt x="0" y="818782"/>
                    <a:pt x="818782" y="0"/>
                    <a:pt x="1828800" y="0"/>
                  </a:cubicBezTo>
                  <a:close/>
                </a:path>
              </a:pathLst>
            </a:custGeom>
            <a:gradFill>
              <a:gsLst>
                <a:gs pos="0">
                  <a:srgbClr val="F2F2F2"/>
                </a:gs>
                <a:gs pos="58000">
                  <a:srgbClr val="C2C2C2"/>
                </a:gs>
                <a:gs pos="100000">
                  <a:srgbClr val="7F7F7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6" name="Google Shape;3076;p141"/>
            <p:cNvSpPr/>
            <p:nvPr/>
          </p:nvSpPr>
          <p:spPr>
            <a:xfrm>
              <a:off x="5685188" y="1614640"/>
              <a:ext cx="3227832" cy="2309474"/>
            </a:xfrm>
            <a:custGeom>
              <a:avLst/>
              <a:gdLst/>
              <a:ahLst/>
              <a:cxnLst/>
              <a:rect l="l" t="t" r="r" b="b"/>
              <a:pathLst>
                <a:path w="3657600" h="2616968" extrusionOk="0">
                  <a:moveTo>
                    <a:pt x="1828800" y="0"/>
                  </a:moveTo>
                  <a:cubicBezTo>
                    <a:pt x="2838818" y="0"/>
                    <a:pt x="3657600" y="818782"/>
                    <a:pt x="3657600" y="1828800"/>
                  </a:cubicBezTo>
                  <a:cubicBezTo>
                    <a:pt x="3657600" y="2081305"/>
                    <a:pt x="3606426" y="2321857"/>
                    <a:pt x="3513884" y="2540652"/>
                  </a:cubicBezTo>
                  <a:lnTo>
                    <a:pt x="3477120" y="2616968"/>
                  </a:lnTo>
                  <a:lnTo>
                    <a:pt x="2988913" y="2269937"/>
                  </a:lnTo>
                  <a:lnTo>
                    <a:pt x="3047995" y="2079607"/>
                  </a:lnTo>
                  <a:cubicBezTo>
                    <a:pt x="3064573" y="1998594"/>
                    <a:pt x="3073278" y="1914714"/>
                    <a:pt x="3073278" y="1828801"/>
                  </a:cubicBezTo>
                  <a:cubicBezTo>
                    <a:pt x="3073278" y="1141495"/>
                    <a:pt x="2516107" y="584324"/>
                    <a:pt x="1828801" y="584324"/>
                  </a:cubicBezTo>
                  <a:cubicBezTo>
                    <a:pt x="1141495" y="584324"/>
                    <a:pt x="584324" y="1141495"/>
                    <a:pt x="584324" y="1828801"/>
                  </a:cubicBezTo>
                  <a:cubicBezTo>
                    <a:pt x="584324" y="1914714"/>
                    <a:pt x="593030" y="1998594"/>
                    <a:pt x="609608" y="2079607"/>
                  </a:cubicBezTo>
                  <a:lnTo>
                    <a:pt x="668689" y="2269936"/>
                  </a:lnTo>
                  <a:lnTo>
                    <a:pt x="180480" y="2616968"/>
                  </a:lnTo>
                  <a:lnTo>
                    <a:pt x="143716" y="2540652"/>
                  </a:lnTo>
                  <a:cubicBezTo>
                    <a:pt x="51174" y="2321857"/>
                    <a:pt x="0" y="2081305"/>
                    <a:pt x="0" y="1828800"/>
                  </a:cubicBezTo>
                  <a:cubicBezTo>
                    <a:pt x="0" y="818782"/>
                    <a:pt x="818782" y="0"/>
                    <a:pt x="1828800" y="0"/>
                  </a:cubicBezTo>
                  <a:close/>
                </a:path>
              </a:pathLst>
            </a:custGeom>
            <a:gradFill>
              <a:gsLst>
                <a:gs pos="0">
                  <a:srgbClr val="F2F2F2"/>
                </a:gs>
                <a:gs pos="58000">
                  <a:srgbClr val="C2C2C2"/>
                </a:gs>
                <a:gs pos="100000">
                  <a:srgbClr val="7F7F7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7" name="Google Shape;3077;p141"/>
            <p:cNvSpPr/>
            <p:nvPr/>
          </p:nvSpPr>
          <p:spPr>
            <a:xfrm rot="10800000">
              <a:off x="8120682" y="3659391"/>
              <a:ext cx="3227832" cy="2309474"/>
            </a:xfrm>
            <a:custGeom>
              <a:avLst/>
              <a:gdLst/>
              <a:ahLst/>
              <a:cxnLst/>
              <a:rect l="l" t="t" r="r" b="b"/>
              <a:pathLst>
                <a:path w="3657600" h="2616968" extrusionOk="0">
                  <a:moveTo>
                    <a:pt x="1828800" y="0"/>
                  </a:moveTo>
                  <a:cubicBezTo>
                    <a:pt x="2838818" y="0"/>
                    <a:pt x="3657600" y="818782"/>
                    <a:pt x="3657600" y="1828800"/>
                  </a:cubicBezTo>
                  <a:cubicBezTo>
                    <a:pt x="3657600" y="2081305"/>
                    <a:pt x="3606426" y="2321857"/>
                    <a:pt x="3513884" y="2540652"/>
                  </a:cubicBezTo>
                  <a:lnTo>
                    <a:pt x="3477120" y="2616968"/>
                  </a:lnTo>
                  <a:lnTo>
                    <a:pt x="2988913" y="2269937"/>
                  </a:lnTo>
                  <a:lnTo>
                    <a:pt x="3047995" y="2079607"/>
                  </a:lnTo>
                  <a:cubicBezTo>
                    <a:pt x="3064573" y="1998594"/>
                    <a:pt x="3073278" y="1914714"/>
                    <a:pt x="3073278" y="1828801"/>
                  </a:cubicBezTo>
                  <a:cubicBezTo>
                    <a:pt x="3073278" y="1141495"/>
                    <a:pt x="2516107" y="584324"/>
                    <a:pt x="1828801" y="584324"/>
                  </a:cubicBezTo>
                  <a:cubicBezTo>
                    <a:pt x="1141495" y="584324"/>
                    <a:pt x="584324" y="1141495"/>
                    <a:pt x="584324" y="1828801"/>
                  </a:cubicBezTo>
                  <a:cubicBezTo>
                    <a:pt x="584324" y="1914714"/>
                    <a:pt x="593030" y="1998594"/>
                    <a:pt x="609608" y="2079607"/>
                  </a:cubicBezTo>
                  <a:lnTo>
                    <a:pt x="668689" y="2269936"/>
                  </a:lnTo>
                  <a:lnTo>
                    <a:pt x="180480" y="2616968"/>
                  </a:lnTo>
                  <a:lnTo>
                    <a:pt x="143716" y="2540652"/>
                  </a:lnTo>
                  <a:cubicBezTo>
                    <a:pt x="51174" y="2321857"/>
                    <a:pt x="0" y="2081305"/>
                    <a:pt x="0" y="1828800"/>
                  </a:cubicBezTo>
                  <a:cubicBezTo>
                    <a:pt x="0" y="818782"/>
                    <a:pt x="818782" y="0"/>
                    <a:pt x="1828800" y="0"/>
                  </a:cubicBezTo>
                  <a:close/>
                </a:path>
              </a:pathLst>
            </a:custGeom>
            <a:gradFill>
              <a:gsLst>
                <a:gs pos="0">
                  <a:srgbClr val="F2F2F2"/>
                </a:gs>
                <a:gs pos="58000">
                  <a:srgbClr val="C2C2C2"/>
                </a:gs>
                <a:gs pos="100000">
                  <a:srgbClr val="7F7F7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78" name="Google Shape;3078;p141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9" name="Google Shape;3079;p141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0" name="Google Shape;3080;p141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1" name="Google Shape;3081;p141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2" name="Google Shape;3082;p141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83" name="Google Shape;3083;p141"/>
          <p:cNvSpPr>
            <a:spLocks noGrp="1"/>
          </p:cNvSpPr>
          <p:nvPr>
            <p:ph type="chart" idx="2"/>
          </p:nvPr>
        </p:nvSpPr>
        <p:spPr>
          <a:xfrm>
            <a:off x="1300833" y="2268329"/>
            <a:ext cx="22947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84" name="Google Shape;3084;p141"/>
          <p:cNvSpPr>
            <a:spLocks noGrp="1"/>
          </p:cNvSpPr>
          <p:nvPr>
            <p:ph type="chart" idx="3"/>
          </p:nvPr>
        </p:nvSpPr>
        <p:spPr>
          <a:xfrm>
            <a:off x="3728296" y="3358499"/>
            <a:ext cx="22947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85" name="Google Shape;3085;p141"/>
          <p:cNvSpPr>
            <a:spLocks noGrp="1"/>
          </p:cNvSpPr>
          <p:nvPr>
            <p:ph type="chart" idx="4"/>
          </p:nvPr>
        </p:nvSpPr>
        <p:spPr>
          <a:xfrm>
            <a:off x="6149806" y="2268329"/>
            <a:ext cx="22947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86" name="Google Shape;3086;p141"/>
          <p:cNvSpPr txBox="1">
            <a:spLocks noGrp="1"/>
          </p:cNvSpPr>
          <p:nvPr>
            <p:ph type="body" idx="1"/>
          </p:nvPr>
        </p:nvSpPr>
        <p:spPr>
          <a:xfrm>
            <a:off x="1300832" y="4433755"/>
            <a:ext cx="17277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87" name="Google Shape;3087;p141"/>
          <p:cNvSpPr txBox="1">
            <a:spLocks noGrp="1"/>
          </p:cNvSpPr>
          <p:nvPr>
            <p:ph type="body" idx="5"/>
          </p:nvPr>
        </p:nvSpPr>
        <p:spPr>
          <a:xfrm>
            <a:off x="6441325" y="4433755"/>
            <a:ext cx="17277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88" name="Google Shape;3088;p141"/>
          <p:cNvSpPr txBox="1">
            <a:spLocks noGrp="1"/>
          </p:cNvSpPr>
          <p:nvPr>
            <p:ph type="body" idx="6"/>
          </p:nvPr>
        </p:nvSpPr>
        <p:spPr>
          <a:xfrm>
            <a:off x="4009846" y="2184550"/>
            <a:ext cx="17277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89" name="Google Shape;3089;p141"/>
          <p:cNvSpPr txBox="1">
            <a:spLocks noGrp="1"/>
          </p:cNvSpPr>
          <p:nvPr>
            <p:ph type="body" idx="7"/>
          </p:nvPr>
        </p:nvSpPr>
        <p:spPr>
          <a:xfrm>
            <a:off x="1661665" y="1666874"/>
            <a:ext cx="1572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90" name="Google Shape;3090;p141"/>
          <p:cNvSpPr txBox="1">
            <a:spLocks noGrp="1"/>
          </p:cNvSpPr>
          <p:nvPr>
            <p:ph type="body" idx="8"/>
          </p:nvPr>
        </p:nvSpPr>
        <p:spPr>
          <a:xfrm>
            <a:off x="4087142" y="5472835"/>
            <a:ext cx="1572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91" name="Google Shape;3091;p141"/>
          <p:cNvSpPr txBox="1">
            <a:spLocks noGrp="1"/>
          </p:cNvSpPr>
          <p:nvPr>
            <p:ph type="body" idx="9"/>
          </p:nvPr>
        </p:nvSpPr>
        <p:spPr>
          <a:xfrm>
            <a:off x="6510638" y="1666874"/>
            <a:ext cx="1572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92" name="Google Shape;3092;p141"/>
          <p:cNvSpPr>
            <a:spLocks noGrp="1"/>
          </p:cNvSpPr>
          <p:nvPr>
            <p:ph type="chart" idx="13"/>
          </p:nvPr>
        </p:nvSpPr>
        <p:spPr>
          <a:xfrm>
            <a:off x="8591254" y="3356552"/>
            <a:ext cx="22947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93" name="Google Shape;3093;p141"/>
          <p:cNvSpPr txBox="1">
            <a:spLocks noGrp="1"/>
          </p:cNvSpPr>
          <p:nvPr>
            <p:ph type="body" idx="14"/>
          </p:nvPr>
        </p:nvSpPr>
        <p:spPr>
          <a:xfrm>
            <a:off x="8872804" y="2182603"/>
            <a:ext cx="17277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94" name="Google Shape;3094;p141"/>
          <p:cNvSpPr txBox="1">
            <a:spLocks noGrp="1"/>
          </p:cNvSpPr>
          <p:nvPr>
            <p:ph type="body" idx="15"/>
          </p:nvPr>
        </p:nvSpPr>
        <p:spPr>
          <a:xfrm>
            <a:off x="8950100" y="5470888"/>
            <a:ext cx="1572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095" name="Google Shape;3095;p141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096" name="Google Shape;3096;p141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7" name="Google Shape;3097;p141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8" name="Google Shape;3098;p141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9" name="Google Shape;3099;p141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0" name="Google Shape;3100;p141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x2 icons and intro">
  <p:cSld name="2x2 icons and intro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5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5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15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15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15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3" name="Google Shape;253;p15"/>
          <p:cNvSpPr txBox="1">
            <a:spLocks noGrp="1"/>
          </p:cNvSpPr>
          <p:nvPr>
            <p:ph type="body" idx="1"/>
          </p:nvPr>
        </p:nvSpPr>
        <p:spPr>
          <a:xfrm>
            <a:off x="1336343" y="2762445"/>
            <a:ext cx="429768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1" cap="none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4" name="Google Shape;254;p15"/>
          <p:cNvSpPr txBox="1">
            <a:spLocks noGrp="1"/>
          </p:cNvSpPr>
          <p:nvPr>
            <p:ph type="body" idx="2"/>
          </p:nvPr>
        </p:nvSpPr>
        <p:spPr>
          <a:xfrm>
            <a:off x="1336343" y="3194246"/>
            <a:ext cx="4297680" cy="1110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5" name="Google Shape;255;p15"/>
          <p:cNvSpPr>
            <a:spLocks noGrp="1"/>
          </p:cNvSpPr>
          <p:nvPr>
            <p:ph type="body" idx="3"/>
          </p:nvPr>
        </p:nvSpPr>
        <p:spPr>
          <a:xfrm>
            <a:off x="482600" y="2536672"/>
            <a:ext cx="796671" cy="79667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6" name="Google Shape;256;p15"/>
          <p:cNvSpPr txBox="1">
            <a:spLocks noGrp="1"/>
          </p:cNvSpPr>
          <p:nvPr>
            <p:ph type="body" idx="4"/>
          </p:nvPr>
        </p:nvSpPr>
        <p:spPr>
          <a:xfrm>
            <a:off x="1336343" y="4669224"/>
            <a:ext cx="429768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1" cap="none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7" name="Google Shape;257;p15"/>
          <p:cNvSpPr txBox="1">
            <a:spLocks noGrp="1"/>
          </p:cNvSpPr>
          <p:nvPr>
            <p:ph type="body" idx="5"/>
          </p:nvPr>
        </p:nvSpPr>
        <p:spPr>
          <a:xfrm>
            <a:off x="1336343" y="5101025"/>
            <a:ext cx="4297680" cy="1110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8" name="Google Shape;258;p15"/>
          <p:cNvSpPr>
            <a:spLocks noGrp="1"/>
          </p:cNvSpPr>
          <p:nvPr>
            <p:ph type="body" idx="6"/>
          </p:nvPr>
        </p:nvSpPr>
        <p:spPr>
          <a:xfrm>
            <a:off x="482600" y="4443451"/>
            <a:ext cx="796671" cy="79667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9" name="Google Shape;259;p15"/>
          <p:cNvSpPr txBox="1">
            <a:spLocks noGrp="1"/>
          </p:cNvSpPr>
          <p:nvPr>
            <p:ph type="body" idx="7"/>
          </p:nvPr>
        </p:nvSpPr>
        <p:spPr>
          <a:xfrm>
            <a:off x="7411721" y="2762445"/>
            <a:ext cx="429768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1" cap="none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0" name="Google Shape;260;p15"/>
          <p:cNvSpPr txBox="1">
            <a:spLocks noGrp="1"/>
          </p:cNvSpPr>
          <p:nvPr>
            <p:ph type="body" idx="8"/>
          </p:nvPr>
        </p:nvSpPr>
        <p:spPr>
          <a:xfrm>
            <a:off x="7411721" y="3194246"/>
            <a:ext cx="4297680" cy="1110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1" name="Google Shape;261;p15"/>
          <p:cNvSpPr>
            <a:spLocks noGrp="1"/>
          </p:cNvSpPr>
          <p:nvPr>
            <p:ph type="body" idx="9"/>
          </p:nvPr>
        </p:nvSpPr>
        <p:spPr>
          <a:xfrm>
            <a:off x="6557978" y="2536672"/>
            <a:ext cx="796671" cy="79667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2" name="Google Shape;262;p15"/>
          <p:cNvSpPr txBox="1">
            <a:spLocks noGrp="1"/>
          </p:cNvSpPr>
          <p:nvPr>
            <p:ph type="body" idx="13"/>
          </p:nvPr>
        </p:nvSpPr>
        <p:spPr>
          <a:xfrm>
            <a:off x="7411721" y="4669224"/>
            <a:ext cx="429768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1" cap="none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3" name="Google Shape;263;p15"/>
          <p:cNvSpPr txBox="1">
            <a:spLocks noGrp="1"/>
          </p:cNvSpPr>
          <p:nvPr>
            <p:ph type="body" idx="14"/>
          </p:nvPr>
        </p:nvSpPr>
        <p:spPr>
          <a:xfrm>
            <a:off x="7411721" y="5101025"/>
            <a:ext cx="4297680" cy="1110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4" name="Google Shape;264;p15"/>
          <p:cNvSpPr>
            <a:spLocks noGrp="1"/>
          </p:cNvSpPr>
          <p:nvPr>
            <p:ph type="body" idx="15"/>
          </p:nvPr>
        </p:nvSpPr>
        <p:spPr>
          <a:xfrm>
            <a:off x="6557978" y="4443451"/>
            <a:ext cx="796671" cy="79667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5" name="Google Shape;265;p15"/>
          <p:cNvSpPr txBox="1">
            <a:spLocks noGrp="1"/>
          </p:cNvSpPr>
          <p:nvPr>
            <p:ph type="body" idx="16"/>
          </p:nvPr>
        </p:nvSpPr>
        <p:spPr>
          <a:xfrm>
            <a:off x="909471" y="1425678"/>
            <a:ext cx="10373058" cy="773698"/>
          </a:xfrm>
          <a:prstGeom prst="rect">
            <a:avLst/>
          </a:prstGeom>
          <a:solidFill>
            <a:srgbClr val="E4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66" name="Google Shape;266;p15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267" name="Google Shape;267;p15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5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5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5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5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trix 1">
  <p:cSld name="matrix 1">
    <p:spTree>
      <p:nvGrpSpPr>
        <p:cNvPr id="1" name="Shape 3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" name="Google Shape;3102;p142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3" name="Google Shape;3103;p142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4" name="Google Shape;3104;p142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5" name="Google Shape;3105;p142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6" name="Google Shape;3106;p142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07" name="Google Shape;3107;p142"/>
          <p:cNvSpPr txBox="1">
            <a:spLocks noGrp="1"/>
          </p:cNvSpPr>
          <p:nvPr>
            <p:ph type="body" idx="1"/>
          </p:nvPr>
        </p:nvSpPr>
        <p:spPr>
          <a:xfrm>
            <a:off x="482599" y="1992954"/>
            <a:ext cx="5613300" cy="18159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08" name="Google Shape;3108;p142"/>
          <p:cNvSpPr txBox="1">
            <a:spLocks noGrp="1"/>
          </p:cNvSpPr>
          <p:nvPr>
            <p:ph type="body" idx="2"/>
          </p:nvPr>
        </p:nvSpPr>
        <p:spPr>
          <a:xfrm>
            <a:off x="482599" y="4277940"/>
            <a:ext cx="5613300" cy="1802100"/>
          </a:xfrm>
          <a:prstGeom prst="rect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09" name="Google Shape;3109;p142"/>
          <p:cNvSpPr txBox="1">
            <a:spLocks noGrp="1"/>
          </p:cNvSpPr>
          <p:nvPr>
            <p:ph type="body" idx="3"/>
          </p:nvPr>
        </p:nvSpPr>
        <p:spPr>
          <a:xfrm>
            <a:off x="6096001" y="1992954"/>
            <a:ext cx="5613300" cy="1815900"/>
          </a:xfrm>
          <a:prstGeom prst="rect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10" name="Google Shape;3110;p142"/>
          <p:cNvSpPr txBox="1">
            <a:spLocks noGrp="1"/>
          </p:cNvSpPr>
          <p:nvPr>
            <p:ph type="body" idx="4"/>
          </p:nvPr>
        </p:nvSpPr>
        <p:spPr>
          <a:xfrm>
            <a:off x="6096001" y="4277940"/>
            <a:ext cx="5613300" cy="18021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11" name="Google Shape;3111;p142"/>
          <p:cNvSpPr txBox="1">
            <a:spLocks noGrp="1"/>
          </p:cNvSpPr>
          <p:nvPr>
            <p:ph type="body" idx="5"/>
          </p:nvPr>
        </p:nvSpPr>
        <p:spPr>
          <a:xfrm>
            <a:off x="482599" y="3875314"/>
            <a:ext cx="5613300" cy="4209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12" name="Google Shape;3112;p142"/>
          <p:cNvSpPr txBox="1">
            <a:spLocks noGrp="1"/>
          </p:cNvSpPr>
          <p:nvPr>
            <p:ph type="body" idx="6"/>
          </p:nvPr>
        </p:nvSpPr>
        <p:spPr>
          <a:xfrm>
            <a:off x="6096000" y="3875314"/>
            <a:ext cx="5613300" cy="4209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13" name="Google Shape;3113;p142"/>
          <p:cNvSpPr txBox="1">
            <a:spLocks noGrp="1"/>
          </p:cNvSpPr>
          <p:nvPr>
            <p:ph type="body" idx="7"/>
          </p:nvPr>
        </p:nvSpPr>
        <p:spPr>
          <a:xfrm>
            <a:off x="482599" y="1581184"/>
            <a:ext cx="5613300" cy="4209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14" name="Google Shape;3114;p142"/>
          <p:cNvSpPr txBox="1">
            <a:spLocks noGrp="1"/>
          </p:cNvSpPr>
          <p:nvPr>
            <p:ph type="body" idx="8"/>
          </p:nvPr>
        </p:nvSpPr>
        <p:spPr>
          <a:xfrm>
            <a:off x="6096000" y="1581184"/>
            <a:ext cx="5613300" cy="4209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115" name="Google Shape;3115;p142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116" name="Google Shape;3116;p142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7" name="Google Shape;3117;p142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8" name="Google Shape;3118;p142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9" name="Google Shape;3119;p142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0" name="Google Shape;3120;p142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trix 2">
  <p:cSld name="matrix 2">
    <p:spTree>
      <p:nvGrpSpPr>
        <p:cNvPr id="1" name="Shape 3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2" name="Google Shape;3122;p143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3" name="Google Shape;3123;p143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4" name="Google Shape;3124;p143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5" name="Google Shape;3125;p143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6" name="Google Shape;3126;p143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27" name="Google Shape;3127;p143"/>
          <p:cNvSpPr/>
          <p:nvPr/>
        </p:nvSpPr>
        <p:spPr>
          <a:xfrm>
            <a:off x="482599" y="1452153"/>
            <a:ext cx="5613300" cy="2322600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8" name="Google Shape;3128;p143"/>
          <p:cNvSpPr/>
          <p:nvPr/>
        </p:nvSpPr>
        <p:spPr>
          <a:xfrm>
            <a:off x="482599" y="3902745"/>
            <a:ext cx="5613300" cy="23223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9" name="Google Shape;3129;p143"/>
          <p:cNvSpPr/>
          <p:nvPr/>
        </p:nvSpPr>
        <p:spPr>
          <a:xfrm>
            <a:off x="6096000" y="1452153"/>
            <a:ext cx="5613300" cy="23226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0" name="Google Shape;3130;p143"/>
          <p:cNvSpPr/>
          <p:nvPr/>
        </p:nvSpPr>
        <p:spPr>
          <a:xfrm>
            <a:off x="6096000" y="3902745"/>
            <a:ext cx="5613300" cy="2322300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1" name="Google Shape;3131;p143"/>
          <p:cNvSpPr txBox="1">
            <a:spLocks noGrp="1"/>
          </p:cNvSpPr>
          <p:nvPr>
            <p:ph type="body" idx="1"/>
          </p:nvPr>
        </p:nvSpPr>
        <p:spPr>
          <a:xfrm rot="-5400000">
            <a:off x="-287651" y="2222379"/>
            <a:ext cx="2322600" cy="782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32" name="Google Shape;3132;p143"/>
          <p:cNvSpPr txBox="1">
            <a:spLocks noGrp="1"/>
          </p:cNvSpPr>
          <p:nvPr>
            <p:ph type="body" idx="2"/>
          </p:nvPr>
        </p:nvSpPr>
        <p:spPr>
          <a:xfrm rot="-5400000">
            <a:off x="-287500" y="4672830"/>
            <a:ext cx="2322300" cy="782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33" name="Google Shape;3133;p143"/>
          <p:cNvSpPr txBox="1">
            <a:spLocks noGrp="1"/>
          </p:cNvSpPr>
          <p:nvPr>
            <p:ph type="body" idx="3"/>
          </p:nvPr>
        </p:nvSpPr>
        <p:spPr>
          <a:xfrm rot="-5400000">
            <a:off x="5325750" y="2222380"/>
            <a:ext cx="2322600" cy="782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34" name="Google Shape;3134;p143"/>
          <p:cNvSpPr txBox="1">
            <a:spLocks noGrp="1"/>
          </p:cNvSpPr>
          <p:nvPr>
            <p:ph type="body" idx="4"/>
          </p:nvPr>
        </p:nvSpPr>
        <p:spPr>
          <a:xfrm rot="-5400000">
            <a:off x="5325900" y="4672830"/>
            <a:ext cx="2322300" cy="7821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3135" name="Google Shape;3135;p143"/>
          <p:cNvCxnSpPr/>
          <p:nvPr/>
        </p:nvCxnSpPr>
        <p:spPr>
          <a:xfrm>
            <a:off x="482599" y="1452153"/>
            <a:ext cx="782100" cy="9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36" name="Google Shape;3136;p143"/>
          <p:cNvSpPr txBox="1">
            <a:spLocks noGrp="1"/>
          </p:cNvSpPr>
          <p:nvPr>
            <p:ph type="body" idx="5"/>
          </p:nvPr>
        </p:nvSpPr>
        <p:spPr>
          <a:xfrm>
            <a:off x="1264560" y="3902745"/>
            <a:ext cx="4831500" cy="23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37" name="Google Shape;3137;p143"/>
          <p:cNvSpPr txBox="1">
            <a:spLocks noGrp="1"/>
          </p:cNvSpPr>
          <p:nvPr>
            <p:ph type="body" idx="6"/>
          </p:nvPr>
        </p:nvSpPr>
        <p:spPr>
          <a:xfrm>
            <a:off x="6877961" y="3902745"/>
            <a:ext cx="4831500" cy="23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38" name="Google Shape;3138;p143"/>
          <p:cNvSpPr txBox="1">
            <a:spLocks noGrp="1"/>
          </p:cNvSpPr>
          <p:nvPr>
            <p:ph type="body" idx="7"/>
          </p:nvPr>
        </p:nvSpPr>
        <p:spPr>
          <a:xfrm>
            <a:off x="1264560" y="1452153"/>
            <a:ext cx="4831500" cy="23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39" name="Google Shape;3139;p143"/>
          <p:cNvSpPr txBox="1">
            <a:spLocks noGrp="1"/>
          </p:cNvSpPr>
          <p:nvPr>
            <p:ph type="body" idx="8"/>
          </p:nvPr>
        </p:nvSpPr>
        <p:spPr>
          <a:xfrm>
            <a:off x="6877961" y="1452153"/>
            <a:ext cx="4831500" cy="23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140" name="Google Shape;3140;p143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141" name="Google Shape;3141;p143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2" name="Google Shape;3142;p143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3" name="Google Shape;3143;p143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4" name="Google Shape;3144;p143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5" name="Google Shape;3145;p143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trix 3">
  <p:cSld name="matrix 3">
    <p:spTree>
      <p:nvGrpSpPr>
        <p:cNvPr id="1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7" name="Google Shape;3147;p144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8" name="Google Shape;3148;p144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9" name="Google Shape;3149;p144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0" name="Google Shape;3150;p144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1" name="Google Shape;3151;p144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52" name="Google Shape;3152;p144"/>
          <p:cNvSpPr/>
          <p:nvPr/>
        </p:nvSpPr>
        <p:spPr>
          <a:xfrm>
            <a:off x="482599" y="1553028"/>
            <a:ext cx="5613300" cy="2322300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3" name="Google Shape;3153;p144"/>
          <p:cNvSpPr/>
          <p:nvPr/>
        </p:nvSpPr>
        <p:spPr>
          <a:xfrm>
            <a:off x="482599" y="3875314"/>
            <a:ext cx="5613300" cy="23223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4" name="Google Shape;3154;p144"/>
          <p:cNvSpPr/>
          <p:nvPr/>
        </p:nvSpPr>
        <p:spPr>
          <a:xfrm>
            <a:off x="6096000" y="1553028"/>
            <a:ext cx="5613300" cy="23223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5" name="Google Shape;3155;p144"/>
          <p:cNvSpPr/>
          <p:nvPr/>
        </p:nvSpPr>
        <p:spPr>
          <a:xfrm>
            <a:off x="6096000" y="3875314"/>
            <a:ext cx="5613300" cy="2322300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6" name="Google Shape;3156;p144"/>
          <p:cNvSpPr txBox="1">
            <a:spLocks noGrp="1"/>
          </p:cNvSpPr>
          <p:nvPr>
            <p:ph type="body" idx="1"/>
          </p:nvPr>
        </p:nvSpPr>
        <p:spPr>
          <a:xfrm rot="-5400000">
            <a:off x="-287500" y="2323114"/>
            <a:ext cx="2322300" cy="78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57" name="Google Shape;3157;p144"/>
          <p:cNvSpPr txBox="1">
            <a:spLocks noGrp="1"/>
          </p:cNvSpPr>
          <p:nvPr>
            <p:ph type="body" idx="2"/>
          </p:nvPr>
        </p:nvSpPr>
        <p:spPr>
          <a:xfrm rot="-5400000">
            <a:off x="-287500" y="4645398"/>
            <a:ext cx="2322300" cy="7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58" name="Google Shape;3158;p144"/>
          <p:cNvSpPr txBox="1">
            <a:spLocks noGrp="1"/>
          </p:cNvSpPr>
          <p:nvPr>
            <p:ph type="body" idx="3"/>
          </p:nvPr>
        </p:nvSpPr>
        <p:spPr>
          <a:xfrm rot="5400000">
            <a:off x="10157201" y="2323129"/>
            <a:ext cx="2322300" cy="782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59" name="Google Shape;3159;p144"/>
          <p:cNvSpPr txBox="1">
            <a:spLocks noGrp="1"/>
          </p:cNvSpPr>
          <p:nvPr>
            <p:ph type="body" idx="4"/>
          </p:nvPr>
        </p:nvSpPr>
        <p:spPr>
          <a:xfrm rot="5400000">
            <a:off x="10157201" y="4645414"/>
            <a:ext cx="2322300" cy="782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60" name="Google Shape;3160;p144"/>
          <p:cNvSpPr txBox="1">
            <a:spLocks noGrp="1"/>
          </p:cNvSpPr>
          <p:nvPr>
            <p:ph type="body" idx="5"/>
          </p:nvPr>
        </p:nvSpPr>
        <p:spPr>
          <a:xfrm>
            <a:off x="1264560" y="1572039"/>
            <a:ext cx="4026000" cy="23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0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61" name="Google Shape;3161;p144"/>
          <p:cNvSpPr txBox="1">
            <a:spLocks noGrp="1"/>
          </p:cNvSpPr>
          <p:nvPr>
            <p:ph type="body" idx="6"/>
          </p:nvPr>
        </p:nvSpPr>
        <p:spPr>
          <a:xfrm>
            <a:off x="1264560" y="3894550"/>
            <a:ext cx="4026000" cy="23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0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62" name="Google Shape;3162;p144"/>
          <p:cNvSpPr txBox="1">
            <a:spLocks noGrp="1"/>
          </p:cNvSpPr>
          <p:nvPr>
            <p:ph type="body" idx="7"/>
          </p:nvPr>
        </p:nvSpPr>
        <p:spPr>
          <a:xfrm>
            <a:off x="6900862" y="1572039"/>
            <a:ext cx="4026600" cy="23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0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63" name="Google Shape;3163;p144"/>
          <p:cNvSpPr txBox="1">
            <a:spLocks noGrp="1"/>
          </p:cNvSpPr>
          <p:nvPr>
            <p:ph type="body" idx="8"/>
          </p:nvPr>
        </p:nvSpPr>
        <p:spPr>
          <a:xfrm>
            <a:off x="6900862" y="3894550"/>
            <a:ext cx="4026600" cy="23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0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64" name="Google Shape;3164;p144"/>
          <p:cNvSpPr>
            <a:spLocks noGrp="1"/>
          </p:cNvSpPr>
          <p:nvPr>
            <p:ph type="body" idx="9"/>
          </p:nvPr>
        </p:nvSpPr>
        <p:spPr>
          <a:xfrm>
            <a:off x="5291138" y="3060700"/>
            <a:ext cx="1609800" cy="1611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 b="1" cap="none">
                <a:solidFill>
                  <a:schemeClr val="accent5"/>
                </a:solidFill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165" name="Google Shape;3165;p144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166" name="Google Shape;3166;p144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7" name="Google Shape;3167;p144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8" name="Google Shape;3168;p144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9" name="Google Shape;3169;p144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0" name="Google Shape;3170;p144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trix 4">
  <p:cSld name="matrix 4">
    <p:spTree>
      <p:nvGrpSpPr>
        <p:cNvPr id="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145"/>
          <p:cNvSpPr>
            <a:spLocks noGrp="1"/>
          </p:cNvSpPr>
          <p:nvPr>
            <p:ph type="body" idx="1"/>
          </p:nvPr>
        </p:nvSpPr>
        <p:spPr>
          <a:xfrm rot="-5400000">
            <a:off x="-127600" y="2741858"/>
            <a:ext cx="2002500" cy="782100"/>
          </a:xfrm>
          <a:prstGeom prst="snip1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73" name="Google Shape;3173;p145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4" name="Google Shape;3174;p145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5" name="Google Shape;3175;p145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6" name="Google Shape;3176;p145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7" name="Google Shape;3177;p145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78" name="Google Shape;3178;p145"/>
          <p:cNvSpPr/>
          <p:nvPr/>
        </p:nvSpPr>
        <p:spPr>
          <a:xfrm>
            <a:off x="1264559" y="2056884"/>
            <a:ext cx="5222400" cy="2077500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9" name="Google Shape;3179;p145"/>
          <p:cNvSpPr/>
          <p:nvPr/>
        </p:nvSpPr>
        <p:spPr>
          <a:xfrm>
            <a:off x="1264559" y="4134447"/>
            <a:ext cx="5222400" cy="20775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0" name="Google Shape;3180;p145"/>
          <p:cNvSpPr/>
          <p:nvPr/>
        </p:nvSpPr>
        <p:spPr>
          <a:xfrm>
            <a:off x="6486980" y="2056884"/>
            <a:ext cx="5222400" cy="20775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1" name="Google Shape;3181;p145"/>
          <p:cNvSpPr/>
          <p:nvPr/>
        </p:nvSpPr>
        <p:spPr>
          <a:xfrm>
            <a:off x="6486980" y="4134447"/>
            <a:ext cx="5222400" cy="2077500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2" name="Google Shape;3182;p145"/>
          <p:cNvSpPr>
            <a:spLocks noGrp="1"/>
          </p:cNvSpPr>
          <p:nvPr>
            <p:ph type="body" idx="2"/>
          </p:nvPr>
        </p:nvSpPr>
        <p:spPr>
          <a:xfrm rot="-5400000">
            <a:off x="-165100" y="4782209"/>
            <a:ext cx="2077500" cy="782100"/>
          </a:xfrm>
          <a:prstGeom prst="snip1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83" name="Google Shape;3183;p145"/>
          <p:cNvSpPr>
            <a:spLocks noGrp="1"/>
          </p:cNvSpPr>
          <p:nvPr>
            <p:ph type="body" idx="3"/>
          </p:nvPr>
        </p:nvSpPr>
        <p:spPr>
          <a:xfrm>
            <a:off x="1264560" y="1359189"/>
            <a:ext cx="5222400" cy="772500"/>
          </a:xfrm>
          <a:prstGeom prst="snip1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84" name="Google Shape;3184;p145"/>
          <p:cNvSpPr>
            <a:spLocks noGrp="1"/>
          </p:cNvSpPr>
          <p:nvPr>
            <p:ph type="body" idx="4"/>
          </p:nvPr>
        </p:nvSpPr>
        <p:spPr>
          <a:xfrm>
            <a:off x="6486980" y="1359189"/>
            <a:ext cx="5222400" cy="772500"/>
          </a:xfrm>
          <a:prstGeom prst="snip1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85" name="Google Shape;3185;p145"/>
          <p:cNvSpPr txBox="1">
            <a:spLocks noGrp="1"/>
          </p:cNvSpPr>
          <p:nvPr>
            <p:ph type="body" idx="5"/>
          </p:nvPr>
        </p:nvSpPr>
        <p:spPr>
          <a:xfrm>
            <a:off x="1264560" y="4153457"/>
            <a:ext cx="5222400" cy="20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182875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86" name="Google Shape;3186;p145"/>
          <p:cNvSpPr txBox="1">
            <a:spLocks noGrp="1"/>
          </p:cNvSpPr>
          <p:nvPr>
            <p:ph type="body" idx="6"/>
          </p:nvPr>
        </p:nvSpPr>
        <p:spPr>
          <a:xfrm>
            <a:off x="6486980" y="2150632"/>
            <a:ext cx="5222400" cy="19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182875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87" name="Google Shape;3187;p145"/>
          <p:cNvSpPr txBox="1">
            <a:spLocks noGrp="1"/>
          </p:cNvSpPr>
          <p:nvPr>
            <p:ph type="body" idx="7"/>
          </p:nvPr>
        </p:nvSpPr>
        <p:spPr>
          <a:xfrm>
            <a:off x="6486980" y="4153457"/>
            <a:ext cx="5222400" cy="20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182875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88" name="Google Shape;3188;p145"/>
          <p:cNvSpPr txBox="1">
            <a:spLocks noGrp="1"/>
          </p:cNvSpPr>
          <p:nvPr>
            <p:ph type="body" idx="8"/>
          </p:nvPr>
        </p:nvSpPr>
        <p:spPr>
          <a:xfrm>
            <a:off x="1264560" y="2150632"/>
            <a:ext cx="5222400" cy="19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182875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189" name="Google Shape;3189;p145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190" name="Google Shape;3190;p145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1" name="Google Shape;3191;p145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2" name="Google Shape;3192;p145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3" name="Google Shape;3193;p145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4" name="Google Shape;3194;p145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wot">
  <p:cSld name="swot">
    <p:spTree>
      <p:nvGrpSpPr>
        <p:cNvPr id="1" name="Shape 3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6" name="Google Shape;3196;p146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7" name="Google Shape;3197;p146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8" name="Google Shape;3198;p146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9" name="Google Shape;3199;p146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0" name="Google Shape;3200;p146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201" name="Google Shape;3201;p146"/>
          <p:cNvGrpSpPr/>
          <p:nvPr/>
        </p:nvGrpSpPr>
        <p:grpSpPr>
          <a:xfrm>
            <a:off x="3743557" y="1545751"/>
            <a:ext cx="4704887" cy="4666258"/>
            <a:chOff x="1581543" y="1298448"/>
            <a:chExt cx="4704887" cy="4666258"/>
          </a:xfrm>
        </p:grpSpPr>
        <p:grpSp>
          <p:nvGrpSpPr>
            <p:cNvPr id="3202" name="Google Shape;3202;p146"/>
            <p:cNvGrpSpPr/>
            <p:nvPr/>
          </p:nvGrpSpPr>
          <p:grpSpPr>
            <a:xfrm>
              <a:off x="1581543" y="1298448"/>
              <a:ext cx="2266926" cy="4661903"/>
              <a:chOff x="1581543" y="1298448"/>
              <a:chExt cx="2266926" cy="4661903"/>
            </a:xfrm>
          </p:grpSpPr>
          <p:sp>
            <p:nvSpPr>
              <p:cNvPr id="3203" name="Google Shape;3203;p146"/>
              <p:cNvSpPr/>
              <p:nvPr/>
            </p:nvSpPr>
            <p:spPr>
              <a:xfrm rot="5400000">
                <a:off x="1581669" y="1298448"/>
                <a:ext cx="2266800" cy="2266800"/>
              </a:xfrm>
              <a:prstGeom prst="teardrop">
                <a:avLst>
                  <a:gd name="adj" fmla="val 10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4" name="Google Shape;3204;p146"/>
              <p:cNvSpPr/>
              <p:nvPr/>
            </p:nvSpPr>
            <p:spPr>
              <a:xfrm>
                <a:off x="1581543" y="3693551"/>
                <a:ext cx="2266800" cy="2266800"/>
              </a:xfrm>
              <a:prstGeom prst="teardrop">
                <a:avLst>
                  <a:gd name="adj" fmla="val 10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05" name="Google Shape;3205;p146"/>
            <p:cNvGrpSpPr/>
            <p:nvPr/>
          </p:nvGrpSpPr>
          <p:grpSpPr>
            <a:xfrm rot="10800000">
              <a:off x="4006919" y="1302803"/>
              <a:ext cx="2279511" cy="4661903"/>
              <a:chOff x="1581543" y="1298448"/>
              <a:chExt cx="2279511" cy="4661903"/>
            </a:xfrm>
          </p:grpSpPr>
          <p:sp>
            <p:nvSpPr>
              <p:cNvPr id="3206" name="Google Shape;3206;p146"/>
              <p:cNvSpPr/>
              <p:nvPr/>
            </p:nvSpPr>
            <p:spPr>
              <a:xfrm rot="5400000">
                <a:off x="1594254" y="1298448"/>
                <a:ext cx="2266800" cy="2266800"/>
              </a:xfrm>
              <a:prstGeom prst="teardrop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7" name="Google Shape;3207;p146"/>
              <p:cNvSpPr/>
              <p:nvPr/>
            </p:nvSpPr>
            <p:spPr>
              <a:xfrm>
                <a:off x="1581543" y="3693551"/>
                <a:ext cx="2266800" cy="2266800"/>
              </a:xfrm>
              <a:prstGeom prst="teardrop">
                <a:avLst>
                  <a:gd name="adj" fmla="val 10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08" name="Google Shape;3208;p146"/>
          <p:cNvSpPr>
            <a:spLocks noGrp="1"/>
          </p:cNvSpPr>
          <p:nvPr>
            <p:ph type="body" idx="1"/>
          </p:nvPr>
        </p:nvSpPr>
        <p:spPr>
          <a:xfrm>
            <a:off x="3914912" y="1721082"/>
            <a:ext cx="1920300" cy="1920300"/>
          </a:xfrm>
          <a:prstGeom prst="ellipse">
            <a:avLst/>
          </a:prstGeom>
          <a:solidFill>
            <a:srgbClr val="F2F2F2"/>
          </a:solidFill>
          <a:ln w="28575" cap="flat" cmpd="sng">
            <a:solidFill>
              <a:srgbClr val="006F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09" name="Google Shape;3209;p146"/>
          <p:cNvSpPr>
            <a:spLocks noGrp="1"/>
          </p:cNvSpPr>
          <p:nvPr>
            <p:ph type="body" idx="2"/>
          </p:nvPr>
        </p:nvSpPr>
        <p:spPr>
          <a:xfrm>
            <a:off x="6344264" y="1721082"/>
            <a:ext cx="1920300" cy="1920300"/>
          </a:xfrm>
          <a:prstGeom prst="ellipse">
            <a:avLst/>
          </a:prstGeom>
          <a:solidFill>
            <a:srgbClr val="F2F2F2"/>
          </a:solidFill>
          <a:ln w="28575" cap="flat" cmpd="sng">
            <a:solidFill>
              <a:srgbClr val="D453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10" name="Google Shape;3210;p146"/>
          <p:cNvSpPr>
            <a:spLocks noGrp="1"/>
          </p:cNvSpPr>
          <p:nvPr>
            <p:ph type="body" idx="3"/>
          </p:nvPr>
        </p:nvSpPr>
        <p:spPr>
          <a:xfrm>
            <a:off x="3914912" y="4116185"/>
            <a:ext cx="1920300" cy="1920300"/>
          </a:xfrm>
          <a:prstGeom prst="ellipse">
            <a:avLst/>
          </a:prstGeom>
          <a:solidFill>
            <a:srgbClr val="F2F2F2"/>
          </a:solidFill>
          <a:ln w="28575" cap="flat" cmpd="sng">
            <a:solidFill>
              <a:srgbClr val="5C85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11" name="Google Shape;3211;p146"/>
          <p:cNvSpPr>
            <a:spLocks noGrp="1"/>
          </p:cNvSpPr>
          <p:nvPr>
            <p:ph type="body" idx="4"/>
          </p:nvPr>
        </p:nvSpPr>
        <p:spPr>
          <a:xfrm>
            <a:off x="6344264" y="4116185"/>
            <a:ext cx="1920300" cy="1920300"/>
          </a:xfrm>
          <a:prstGeom prst="ellipse">
            <a:avLst/>
          </a:prstGeom>
          <a:solidFill>
            <a:srgbClr val="F2F2F2"/>
          </a:solidFill>
          <a:ln w="28575" cap="flat" cmpd="sng">
            <a:solidFill>
              <a:srgbClr val="750D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12" name="Google Shape;3212;p146"/>
          <p:cNvSpPr txBox="1"/>
          <p:nvPr/>
        </p:nvSpPr>
        <p:spPr>
          <a:xfrm>
            <a:off x="5589515" y="3234004"/>
            <a:ext cx="402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C2EDFF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/>
          </a:p>
        </p:txBody>
      </p:sp>
      <p:sp>
        <p:nvSpPr>
          <p:cNvPr id="3213" name="Google Shape;3213;p146"/>
          <p:cNvSpPr txBox="1"/>
          <p:nvPr/>
        </p:nvSpPr>
        <p:spPr>
          <a:xfrm>
            <a:off x="6129361" y="3234004"/>
            <a:ext cx="603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9CAB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/>
          </a:p>
        </p:txBody>
      </p:sp>
      <p:sp>
        <p:nvSpPr>
          <p:cNvPr id="3214" name="Google Shape;3214;p146"/>
          <p:cNvSpPr txBox="1"/>
          <p:nvPr/>
        </p:nvSpPr>
        <p:spPr>
          <a:xfrm>
            <a:off x="5522791" y="3892735"/>
            <a:ext cx="497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CEEF93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endParaRPr/>
          </a:p>
        </p:txBody>
      </p:sp>
      <p:sp>
        <p:nvSpPr>
          <p:cNvPr id="3215" name="Google Shape;3215;p146"/>
          <p:cNvSpPr txBox="1"/>
          <p:nvPr/>
        </p:nvSpPr>
        <p:spPr>
          <a:xfrm>
            <a:off x="6211921" y="3892735"/>
            <a:ext cx="414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9C1C3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/>
          </a:p>
        </p:txBody>
      </p:sp>
      <p:grpSp>
        <p:nvGrpSpPr>
          <p:cNvPr id="3216" name="Google Shape;3216;p146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217" name="Google Shape;3217;p146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8" name="Google Shape;3218;p146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9" name="Google Shape;3219;p146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0" name="Google Shape;3220;p146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1" name="Google Shape;3221;p146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wot strengths">
  <p:cSld name="swot strengths">
    <p:spTree>
      <p:nvGrpSpPr>
        <p:cNvPr id="1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147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4" name="Google Shape;3224;p147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5" name="Google Shape;3225;p147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6" name="Google Shape;3226;p147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7" name="Google Shape;3227;p147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28" name="Google Shape;3228;p147"/>
          <p:cNvSpPr/>
          <p:nvPr/>
        </p:nvSpPr>
        <p:spPr>
          <a:xfrm rot="5400000">
            <a:off x="8270901" y="2746872"/>
            <a:ext cx="2266800" cy="22668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9" name="Google Shape;3229;p147"/>
          <p:cNvSpPr>
            <a:spLocks noGrp="1"/>
          </p:cNvSpPr>
          <p:nvPr>
            <p:ph type="body" idx="1"/>
          </p:nvPr>
        </p:nvSpPr>
        <p:spPr>
          <a:xfrm>
            <a:off x="8429224" y="2922203"/>
            <a:ext cx="1920300" cy="1920300"/>
          </a:xfrm>
          <a:prstGeom prst="ellipse">
            <a:avLst/>
          </a:prstGeom>
          <a:solidFill>
            <a:srgbClr val="F2F2F2"/>
          </a:solidFill>
          <a:ln w="28575" cap="flat" cmpd="sng">
            <a:solidFill>
              <a:srgbClr val="006F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30" name="Google Shape;3230;p147"/>
          <p:cNvSpPr txBox="1"/>
          <p:nvPr/>
        </p:nvSpPr>
        <p:spPr>
          <a:xfrm>
            <a:off x="10177919" y="4431556"/>
            <a:ext cx="402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C2EDFF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/>
          </a:p>
        </p:txBody>
      </p:sp>
      <p:sp>
        <p:nvSpPr>
          <p:cNvPr id="3231" name="Google Shape;3231;p147"/>
          <p:cNvSpPr/>
          <p:nvPr/>
        </p:nvSpPr>
        <p:spPr>
          <a:xfrm>
            <a:off x="9403917" y="5076110"/>
            <a:ext cx="1133700" cy="1133700"/>
          </a:xfrm>
          <a:prstGeom prst="teardrop">
            <a:avLst>
              <a:gd name="adj" fmla="val 1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2" name="Google Shape;3232;p147"/>
          <p:cNvSpPr/>
          <p:nvPr/>
        </p:nvSpPr>
        <p:spPr>
          <a:xfrm rot="-5400000">
            <a:off x="10616948" y="5078309"/>
            <a:ext cx="1133700" cy="1133700"/>
          </a:xfrm>
          <a:prstGeom prst="teardrop">
            <a:avLst>
              <a:gd name="adj" fmla="val 1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3" name="Google Shape;3233;p147"/>
          <p:cNvSpPr/>
          <p:nvPr/>
        </p:nvSpPr>
        <p:spPr>
          <a:xfrm rot="10800000">
            <a:off x="10623326" y="3880419"/>
            <a:ext cx="1133700" cy="1133700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4" name="Google Shape;3234;p147"/>
          <p:cNvSpPr txBox="1"/>
          <p:nvPr/>
        </p:nvSpPr>
        <p:spPr>
          <a:xfrm>
            <a:off x="10559774" y="4699546"/>
            <a:ext cx="39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9CAB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/>
          </a:p>
        </p:txBody>
      </p:sp>
      <p:sp>
        <p:nvSpPr>
          <p:cNvPr id="3235" name="Google Shape;3235;p147"/>
          <p:cNvSpPr txBox="1"/>
          <p:nvPr/>
        </p:nvSpPr>
        <p:spPr>
          <a:xfrm>
            <a:off x="10248055" y="5029005"/>
            <a:ext cx="340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EEF93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endParaRPr/>
          </a:p>
        </p:txBody>
      </p:sp>
      <p:sp>
        <p:nvSpPr>
          <p:cNvPr id="3236" name="Google Shape;3236;p147"/>
          <p:cNvSpPr txBox="1"/>
          <p:nvPr/>
        </p:nvSpPr>
        <p:spPr>
          <a:xfrm>
            <a:off x="10592711" y="5029005"/>
            <a:ext cx="29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9C1C3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/>
          </a:p>
        </p:txBody>
      </p:sp>
      <p:sp>
        <p:nvSpPr>
          <p:cNvPr id="3237" name="Google Shape;3237;p147"/>
          <p:cNvSpPr txBox="1">
            <a:spLocks noGrp="1"/>
          </p:cNvSpPr>
          <p:nvPr>
            <p:ph type="body" idx="2"/>
          </p:nvPr>
        </p:nvSpPr>
        <p:spPr>
          <a:xfrm>
            <a:off x="482600" y="2438400"/>
            <a:ext cx="7670700" cy="3771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38" name="Google Shape;3238;p147"/>
          <p:cNvSpPr txBox="1">
            <a:spLocks noGrp="1"/>
          </p:cNvSpPr>
          <p:nvPr>
            <p:ph type="body" idx="3"/>
          </p:nvPr>
        </p:nvSpPr>
        <p:spPr>
          <a:xfrm>
            <a:off x="482600" y="1709857"/>
            <a:ext cx="7670700" cy="498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239" name="Google Shape;3239;p147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240" name="Google Shape;3240;p147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1" name="Google Shape;3241;p147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2" name="Google Shape;3242;p147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3" name="Google Shape;3243;p147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4" name="Google Shape;3244;p147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wot weaknesses">
  <p:cSld name="swot weaknesses">
    <p:spTree>
      <p:nvGrpSpPr>
        <p:cNvPr id="1" name="Shape 3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" name="Google Shape;3246;p148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7" name="Google Shape;3247;p148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8" name="Google Shape;3248;p148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9" name="Google Shape;3249;p148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0" name="Google Shape;3250;p148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51" name="Google Shape;3251;p148"/>
          <p:cNvSpPr txBox="1">
            <a:spLocks noGrp="1"/>
          </p:cNvSpPr>
          <p:nvPr>
            <p:ph type="body" idx="1"/>
          </p:nvPr>
        </p:nvSpPr>
        <p:spPr>
          <a:xfrm>
            <a:off x="4038600" y="2438400"/>
            <a:ext cx="7670700" cy="3771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52" name="Google Shape;3252;p148"/>
          <p:cNvSpPr txBox="1">
            <a:spLocks noGrp="1"/>
          </p:cNvSpPr>
          <p:nvPr>
            <p:ph type="body" idx="2"/>
          </p:nvPr>
        </p:nvSpPr>
        <p:spPr>
          <a:xfrm>
            <a:off x="4038600" y="1673281"/>
            <a:ext cx="7670700" cy="498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53" name="Google Shape;3253;p148"/>
          <p:cNvSpPr/>
          <p:nvPr/>
        </p:nvSpPr>
        <p:spPr>
          <a:xfrm rot="5400000">
            <a:off x="278132" y="3889934"/>
            <a:ext cx="1132800" cy="11322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4" name="Google Shape;3254;p148"/>
          <p:cNvSpPr/>
          <p:nvPr/>
        </p:nvSpPr>
        <p:spPr>
          <a:xfrm>
            <a:off x="272055" y="5086463"/>
            <a:ext cx="1132200" cy="1132800"/>
          </a:xfrm>
          <a:prstGeom prst="teardrop">
            <a:avLst>
              <a:gd name="adj" fmla="val 1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5" name="Google Shape;3255;p148"/>
          <p:cNvSpPr/>
          <p:nvPr/>
        </p:nvSpPr>
        <p:spPr>
          <a:xfrm rot="-5400000">
            <a:off x="1483188" y="5088855"/>
            <a:ext cx="1132800" cy="1132200"/>
          </a:xfrm>
          <a:prstGeom prst="teardrop">
            <a:avLst>
              <a:gd name="adj" fmla="val 1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6" name="Google Shape;3256;p148"/>
          <p:cNvSpPr txBox="1"/>
          <p:nvPr/>
        </p:nvSpPr>
        <p:spPr>
          <a:xfrm>
            <a:off x="1099084" y="5029005"/>
            <a:ext cx="340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EEF93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endParaRPr/>
          </a:p>
        </p:txBody>
      </p:sp>
      <p:sp>
        <p:nvSpPr>
          <p:cNvPr id="3257" name="Google Shape;3257;p148"/>
          <p:cNvSpPr txBox="1"/>
          <p:nvPr/>
        </p:nvSpPr>
        <p:spPr>
          <a:xfrm>
            <a:off x="1451557" y="5029005"/>
            <a:ext cx="29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9C1C3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/>
          </a:p>
        </p:txBody>
      </p:sp>
      <p:sp>
        <p:nvSpPr>
          <p:cNvPr id="3258" name="Google Shape;3258;p148"/>
          <p:cNvSpPr txBox="1"/>
          <p:nvPr/>
        </p:nvSpPr>
        <p:spPr>
          <a:xfrm>
            <a:off x="1122328" y="4707987"/>
            <a:ext cx="293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2EDFF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/>
          </a:p>
        </p:txBody>
      </p:sp>
      <p:sp>
        <p:nvSpPr>
          <p:cNvPr id="3259" name="Google Shape;3259;p148"/>
          <p:cNvSpPr/>
          <p:nvPr/>
        </p:nvSpPr>
        <p:spPr>
          <a:xfrm rot="10800000">
            <a:off x="1482441" y="2755463"/>
            <a:ext cx="2266800" cy="2266800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0" name="Google Shape;3260;p148"/>
          <p:cNvSpPr>
            <a:spLocks noGrp="1"/>
          </p:cNvSpPr>
          <p:nvPr>
            <p:ph type="body" idx="3"/>
          </p:nvPr>
        </p:nvSpPr>
        <p:spPr>
          <a:xfrm>
            <a:off x="1645061" y="2926439"/>
            <a:ext cx="1920300" cy="1920300"/>
          </a:xfrm>
          <a:prstGeom prst="ellipse">
            <a:avLst/>
          </a:prstGeom>
          <a:solidFill>
            <a:srgbClr val="F2F2F2"/>
          </a:solidFill>
          <a:ln w="28575" cap="flat" cmpd="sng">
            <a:solidFill>
              <a:srgbClr val="D453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61" name="Google Shape;3261;p148"/>
          <p:cNvSpPr txBox="1"/>
          <p:nvPr/>
        </p:nvSpPr>
        <p:spPr>
          <a:xfrm>
            <a:off x="1434976" y="4496336"/>
            <a:ext cx="603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9CAB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/>
          </a:p>
        </p:txBody>
      </p:sp>
      <p:grpSp>
        <p:nvGrpSpPr>
          <p:cNvPr id="3262" name="Google Shape;3262;p148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263" name="Google Shape;3263;p148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4" name="Google Shape;3264;p148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5" name="Google Shape;3265;p148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6" name="Google Shape;3266;p148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7" name="Google Shape;3267;p148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wot opportunities">
  <p:cSld name="swot opportunities">
    <p:spTree>
      <p:nvGrpSpPr>
        <p:cNvPr id="1" name="Shape 3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9" name="Google Shape;3269;p149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0" name="Google Shape;3270;p149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1" name="Google Shape;3271;p149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2" name="Google Shape;3272;p149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3" name="Google Shape;3273;p149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74" name="Google Shape;3274;p149"/>
          <p:cNvSpPr txBox="1">
            <a:spLocks noGrp="1"/>
          </p:cNvSpPr>
          <p:nvPr>
            <p:ph type="body" idx="1"/>
          </p:nvPr>
        </p:nvSpPr>
        <p:spPr>
          <a:xfrm>
            <a:off x="482600" y="2438400"/>
            <a:ext cx="7670700" cy="3771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75" name="Google Shape;3275;p149"/>
          <p:cNvSpPr txBox="1">
            <a:spLocks noGrp="1"/>
          </p:cNvSpPr>
          <p:nvPr>
            <p:ph type="body" idx="2"/>
          </p:nvPr>
        </p:nvSpPr>
        <p:spPr>
          <a:xfrm>
            <a:off x="482600" y="1709857"/>
            <a:ext cx="7670700" cy="4986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76" name="Google Shape;3276;p149"/>
          <p:cNvSpPr/>
          <p:nvPr/>
        </p:nvSpPr>
        <p:spPr>
          <a:xfrm rot="5400000">
            <a:off x="9419285" y="2755999"/>
            <a:ext cx="1132800" cy="11322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7" name="Google Shape;3277;p149"/>
          <p:cNvSpPr/>
          <p:nvPr/>
        </p:nvSpPr>
        <p:spPr>
          <a:xfrm rot="-5400000">
            <a:off x="10624341" y="3954920"/>
            <a:ext cx="1132800" cy="1132200"/>
          </a:xfrm>
          <a:prstGeom prst="teardrop">
            <a:avLst>
              <a:gd name="adj" fmla="val 1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8" name="Google Shape;3278;p149"/>
          <p:cNvSpPr/>
          <p:nvPr/>
        </p:nvSpPr>
        <p:spPr>
          <a:xfrm rot="10800000">
            <a:off x="10631017" y="2757792"/>
            <a:ext cx="1132200" cy="1132800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9" name="Google Shape;3279;p149"/>
          <p:cNvSpPr txBox="1"/>
          <p:nvPr/>
        </p:nvSpPr>
        <p:spPr>
          <a:xfrm>
            <a:off x="10559774" y="3574052"/>
            <a:ext cx="39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9CAB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/>
          </a:p>
        </p:txBody>
      </p:sp>
      <p:sp>
        <p:nvSpPr>
          <p:cNvPr id="3280" name="Google Shape;3280;p149"/>
          <p:cNvSpPr txBox="1"/>
          <p:nvPr/>
        </p:nvSpPr>
        <p:spPr>
          <a:xfrm>
            <a:off x="10592711" y="3895070"/>
            <a:ext cx="29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9C1C3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/>
          </a:p>
        </p:txBody>
      </p:sp>
      <p:sp>
        <p:nvSpPr>
          <p:cNvPr id="3281" name="Google Shape;3281;p149"/>
          <p:cNvSpPr txBox="1"/>
          <p:nvPr/>
        </p:nvSpPr>
        <p:spPr>
          <a:xfrm>
            <a:off x="10232421" y="3574052"/>
            <a:ext cx="293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2EDFF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/>
          </a:p>
        </p:txBody>
      </p:sp>
      <p:sp>
        <p:nvSpPr>
          <p:cNvPr id="3282" name="Google Shape;3282;p149"/>
          <p:cNvSpPr/>
          <p:nvPr/>
        </p:nvSpPr>
        <p:spPr>
          <a:xfrm>
            <a:off x="8284860" y="3952528"/>
            <a:ext cx="2266800" cy="2266800"/>
          </a:xfrm>
          <a:prstGeom prst="teardrop">
            <a:avLst>
              <a:gd name="adj" fmla="val 1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3" name="Google Shape;3283;p149"/>
          <p:cNvSpPr>
            <a:spLocks noGrp="1"/>
          </p:cNvSpPr>
          <p:nvPr>
            <p:ph type="body" idx="3"/>
          </p:nvPr>
        </p:nvSpPr>
        <p:spPr>
          <a:xfrm>
            <a:off x="8449928" y="4127859"/>
            <a:ext cx="1920300" cy="1920300"/>
          </a:xfrm>
          <a:prstGeom prst="ellipse">
            <a:avLst/>
          </a:prstGeom>
          <a:solidFill>
            <a:srgbClr val="F2F2F2"/>
          </a:solidFill>
          <a:ln w="28575" cap="flat" cmpd="sng">
            <a:solidFill>
              <a:srgbClr val="5C85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84" name="Google Shape;3284;p149"/>
          <p:cNvSpPr txBox="1"/>
          <p:nvPr/>
        </p:nvSpPr>
        <p:spPr>
          <a:xfrm>
            <a:off x="10038916" y="3838867"/>
            <a:ext cx="497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CEEF93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endParaRPr/>
          </a:p>
        </p:txBody>
      </p:sp>
      <p:grpSp>
        <p:nvGrpSpPr>
          <p:cNvPr id="3285" name="Google Shape;3285;p149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286" name="Google Shape;3286;p149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7" name="Google Shape;3287;p149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8" name="Google Shape;3288;p149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9" name="Google Shape;3289;p149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0" name="Google Shape;3290;p149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wot threats">
  <p:cSld name="swot threats">
    <p:spTree>
      <p:nvGrpSpPr>
        <p:cNvPr id="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150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3" name="Google Shape;3293;p150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4" name="Google Shape;3294;p150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5" name="Google Shape;3295;p150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6" name="Google Shape;3296;p150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97" name="Google Shape;3297;p150"/>
          <p:cNvSpPr txBox="1">
            <a:spLocks noGrp="1"/>
          </p:cNvSpPr>
          <p:nvPr>
            <p:ph type="body" idx="1"/>
          </p:nvPr>
        </p:nvSpPr>
        <p:spPr>
          <a:xfrm>
            <a:off x="4038600" y="2438400"/>
            <a:ext cx="7670700" cy="3771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98" name="Google Shape;3298;p150"/>
          <p:cNvSpPr txBox="1">
            <a:spLocks noGrp="1"/>
          </p:cNvSpPr>
          <p:nvPr>
            <p:ph type="body" idx="2"/>
          </p:nvPr>
        </p:nvSpPr>
        <p:spPr>
          <a:xfrm>
            <a:off x="4038600" y="1709857"/>
            <a:ext cx="7670700" cy="4986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99" name="Google Shape;3299;p150"/>
          <p:cNvSpPr/>
          <p:nvPr/>
        </p:nvSpPr>
        <p:spPr>
          <a:xfrm rot="5400000">
            <a:off x="271846" y="2755143"/>
            <a:ext cx="1132800" cy="11322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0" name="Google Shape;3300;p150"/>
          <p:cNvSpPr/>
          <p:nvPr/>
        </p:nvSpPr>
        <p:spPr>
          <a:xfrm>
            <a:off x="272056" y="3951671"/>
            <a:ext cx="1132200" cy="1132800"/>
          </a:xfrm>
          <a:prstGeom prst="teardrop">
            <a:avLst>
              <a:gd name="adj" fmla="val 1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1" name="Google Shape;3301;p150"/>
          <p:cNvSpPr/>
          <p:nvPr/>
        </p:nvSpPr>
        <p:spPr>
          <a:xfrm rot="10800000">
            <a:off x="1489863" y="2756935"/>
            <a:ext cx="1132200" cy="1132800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2" name="Google Shape;3302;p150"/>
          <p:cNvSpPr txBox="1"/>
          <p:nvPr/>
        </p:nvSpPr>
        <p:spPr>
          <a:xfrm>
            <a:off x="1418620" y="3573195"/>
            <a:ext cx="39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9CAB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/>
          </a:p>
        </p:txBody>
      </p:sp>
      <p:sp>
        <p:nvSpPr>
          <p:cNvPr id="3303" name="Google Shape;3303;p150"/>
          <p:cNvSpPr txBox="1"/>
          <p:nvPr/>
        </p:nvSpPr>
        <p:spPr>
          <a:xfrm>
            <a:off x="1099084" y="3894213"/>
            <a:ext cx="340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EEF93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endParaRPr/>
          </a:p>
        </p:txBody>
      </p:sp>
      <p:sp>
        <p:nvSpPr>
          <p:cNvPr id="3304" name="Google Shape;3304;p150"/>
          <p:cNvSpPr txBox="1"/>
          <p:nvPr/>
        </p:nvSpPr>
        <p:spPr>
          <a:xfrm>
            <a:off x="1122328" y="3573195"/>
            <a:ext cx="293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2EDFF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/>
          </a:p>
        </p:txBody>
      </p:sp>
      <p:sp>
        <p:nvSpPr>
          <p:cNvPr id="3305" name="Google Shape;3305;p150"/>
          <p:cNvSpPr/>
          <p:nvPr/>
        </p:nvSpPr>
        <p:spPr>
          <a:xfrm rot="-5400000">
            <a:off x="1482315" y="3951797"/>
            <a:ext cx="2266800" cy="2266800"/>
          </a:xfrm>
          <a:prstGeom prst="teardrop">
            <a:avLst>
              <a:gd name="adj" fmla="val 1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6" name="Google Shape;3306;p150"/>
          <p:cNvSpPr>
            <a:spLocks noGrp="1"/>
          </p:cNvSpPr>
          <p:nvPr>
            <p:ph type="body" idx="3"/>
          </p:nvPr>
        </p:nvSpPr>
        <p:spPr>
          <a:xfrm>
            <a:off x="1657646" y="4122773"/>
            <a:ext cx="1920300" cy="1920300"/>
          </a:xfrm>
          <a:prstGeom prst="ellipse">
            <a:avLst/>
          </a:prstGeom>
          <a:solidFill>
            <a:srgbClr val="F2F2F2"/>
          </a:solidFill>
          <a:ln w="28575" cap="flat" cmpd="sng">
            <a:solidFill>
              <a:srgbClr val="750D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07" name="Google Shape;3307;p150"/>
          <p:cNvSpPr txBox="1"/>
          <p:nvPr/>
        </p:nvSpPr>
        <p:spPr>
          <a:xfrm>
            <a:off x="1474704" y="3840552"/>
            <a:ext cx="414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9C1C3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/>
          </a:p>
        </p:txBody>
      </p:sp>
      <p:grpSp>
        <p:nvGrpSpPr>
          <p:cNvPr id="3308" name="Google Shape;3308;p150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309" name="Google Shape;3309;p150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0" name="Google Shape;3310;p150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1" name="Google Shape;3311;p150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2" name="Google Shape;3312;p150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3" name="Google Shape;3313;p150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hexagons">
  <p:cSld name="5 hexagons">
    <p:spTree>
      <p:nvGrpSpPr>
        <p:cNvPr id="1" name="Shape 3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15" name="Google Shape;3315;p151"/>
          <p:cNvCxnSpPr/>
          <p:nvPr/>
        </p:nvCxnSpPr>
        <p:spPr>
          <a:xfrm rot="10800000">
            <a:off x="2952825" y="2047875"/>
            <a:ext cx="6276900" cy="35814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16" name="Google Shape;3316;p151"/>
          <p:cNvCxnSpPr/>
          <p:nvPr/>
        </p:nvCxnSpPr>
        <p:spPr>
          <a:xfrm rot="10800000" flipH="1">
            <a:off x="2962275" y="1981350"/>
            <a:ext cx="6267300" cy="36384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317" name="Google Shape;3317;p151"/>
          <p:cNvGrpSpPr/>
          <p:nvPr/>
        </p:nvGrpSpPr>
        <p:grpSpPr>
          <a:xfrm>
            <a:off x="6886811" y="1395985"/>
            <a:ext cx="2828101" cy="4860058"/>
            <a:chOff x="2477087" y="1395985"/>
            <a:chExt cx="2828101" cy="4860058"/>
          </a:xfrm>
        </p:grpSpPr>
        <p:sp>
          <p:nvSpPr>
            <p:cNvPr id="3318" name="Google Shape;3318;p151"/>
            <p:cNvSpPr/>
            <p:nvPr/>
          </p:nvSpPr>
          <p:spPr>
            <a:xfrm>
              <a:off x="2477088" y="1395985"/>
              <a:ext cx="2828100" cy="2437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rgbClr val="FEF8F5"/>
                </a:gs>
                <a:gs pos="87000">
                  <a:srgbClr val="D9D9D9"/>
                </a:gs>
                <a:gs pos="100000">
                  <a:srgbClr val="D9D9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9" name="Google Shape;3319;p151"/>
            <p:cNvSpPr/>
            <p:nvPr/>
          </p:nvSpPr>
          <p:spPr>
            <a:xfrm>
              <a:off x="2477087" y="3818843"/>
              <a:ext cx="2828100" cy="2437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rgbClr val="FEF8F5"/>
                </a:gs>
                <a:gs pos="87000">
                  <a:srgbClr val="D9D9D9"/>
                </a:gs>
                <a:gs pos="100000">
                  <a:srgbClr val="D9D9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20" name="Google Shape;3320;p151"/>
          <p:cNvGrpSpPr/>
          <p:nvPr/>
        </p:nvGrpSpPr>
        <p:grpSpPr>
          <a:xfrm>
            <a:off x="2477087" y="1395985"/>
            <a:ext cx="2828101" cy="4860058"/>
            <a:chOff x="2477087" y="1395985"/>
            <a:chExt cx="2828101" cy="4860058"/>
          </a:xfrm>
        </p:grpSpPr>
        <p:sp>
          <p:nvSpPr>
            <p:cNvPr id="3321" name="Google Shape;3321;p151"/>
            <p:cNvSpPr/>
            <p:nvPr/>
          </p:nvSpPr>
          <p:spPr>
            <a:xfrm>
              <a:off x="2477088" y="1395985"/>
              <a:ext cx="2828100" cy="2437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rgbClr val="FEF8F5"/>
                </a:gs>
                <a:gs pos="87000">
                  <a:srgbClr val="D9D9D9"/>
                </a:gs>
                <a:gs pos="100000">
                  <a:srgbClr val="D9D9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2" name="Google Shape;3322;p151"/>
            <p:cNvSpPr/>
            <p:nvPr/>
          </p:nvSpPr>
          <p:spPr>
            <a:xfrm>
              <a:off x="2477087" y="3818843"/>
              <a:ext cx="2828100" cy="2437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rgbClr val="FEF8F5"/>
                </a:gs>
                <a:gs pos="87000">
                  <a:srgbClr val="D9D9D9"/>
                </a:gs>
                <a:gs pos="100000">
                  <a:srgbClr val="D9D9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23" name="Google Shape;3323;p151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4" name="Google Shape;3324;p151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5" name="Google Shape;3325;p151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6" name="Google Shape;3326;p151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7" name="Google Shape;3327;p151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28" name="Google Shape;3328;p151"/>
          <p:cNvSpPr>
            <a:spLocks noGrp="1"/>
          </p:cNvSpPr>
          <p:nvPr>
            <p:ph type="body" idx="1"/>
          </p:nvPr>
        </p:nvSpPr>
        <p:spPr>
          <a:xfrm>
            <a:off x="4839066" y="2735279"/>
            <a:ext cx="2514600" cy="2167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29" name="Google Shape;3329;p151"/>
          <p:cNvSpPr>
            <a:spLocks noGrp="1"/>
          </p:cNvSpPr>
          <p:nvPr>
            <p:ph type="body" idx="2"/>
          </p:nvPr>
        </p:nvSpPr>
        <p:spPr>
          <a:xfrm>
            <a:off x="2633838" y="1531076"/>
            <a:ext cx="2514600" cy="2167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30" name="Google Shape;3330;p151"/>
          <p:cNvSpPr>
            <a:spLocks noGrp="1"/>
          </p:cNvSpPr>
          <p:nvPr>
            <p:ph type="body" idx="3"/>
          </p:nvPr>
        </p:nvSpPr>
        <p:spPr>
          <a:xfrm>
            <a:off x="7043562" y="1531076"/>
            <a:ext cx="2514600" cy="2167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31" name="Google Shape;3331;p151"/>
          <p:cNvSpPr>
            <a:spLocks noGrp="1"/>
          </p:cNvSpPr>
          <p:nvPr>
            <p:ph type="body" idx="4"/>
          </p:nvPr>
        </p:nvSpPr>
        <p:spPr>
          <a:xfrm>
            <a:off x="2633838" y="3945895"/>
            <a:ext cx="2514600" cy="2167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32" name="Google Shape;3332;p151"/>
          <p:cNvSpPr>
            <a:spLocks noGrp="1"/>
          </p:cNvSpPr>
          <p:nvPr>
            <p:ph type="body" idx="5"/>
          </p:nvPr>
        </p:nvSpPr>
        <p:spPr>
          <a:xfrm>
            <a:off x="7043562" y="3945895"/>
            <a:ext cx="2514600" cy="2167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33" name="Google Shape;3333;p151"/>
          <p:cNvSpPr txBox="1">
            <a:spLocks noGrp="1"/>
          </p:cNvSpPr>
          <p:nvPr>
            <p:ph type="body" idx="6"/>
          </p:nvPr>
        </p:nvSpPr>
        <p:spPr>
          <a:xfrm>
            <a:off x="201051" y="1533015"/>
            <a:ext cx="2279700" cy="21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F99"/>
              </a:buClr>
              <a:buSzPts val="1400"/>
              <a:buChar char="•"/>
              <a:defRPr sz="1400">
                <a:solidFill>
                  <a:srgbClr val="006F99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34" name="Google Shape;3334;p151"/>
          <p:cNvSpPr txBox="1">
            <a:spLocks noGrp="1"/>
          </p:cNvSpPr>
          <p:nvPr>
            <p:ph type="body" idx="7"/>
          </p:nvPr>
        </p:nvSpPr>
        <p:spPr>
          <a:xfrm>
            <a:off x="5305188" y="1283385"/>
            <a:ext cx="1581600" cy="14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4530F"/>
              </a:buClr>
              <a:buSzPts val="1400"/>
              <a:buChar char="•"/>
              <a:defRPr sz="1400">
                <a:solidFill>
                  <a:srgbClr val="D4530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35" name="Google Shape;3335;p151"/>
          <p:cNvSpPr txBox="1">
            <a:spLocks noGrp="1"/>
          </p:cNvSpPr>
          <p:nvPr>
            <p:ph type="body" idx="8"/>
          </p:nvPr>
        </p:nvSpPr>
        <p:spPr>
          <a:xfrm>
            <a:off x="9714912" y="1533014"/>
            <a:ext cx="2279700" cy="21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8514"/>
              </a:buClr>
              <a:buSzPts val="1400"/>
              <a:buChar char="•"/>
              <a:defRPr sz="1400">
                <a:solidFill>
                  <a:srgbClr val="5C8514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36" name="Google Shape;3336;p151"/>
          <p:cNvSpPr txBox="1">
            <a:spLocks noGrp="1"/>
          </p:cNvSpPr>
          <p:nvPr>
            <p:ph type="body" idx="9"/>
          </p:nvPr>
        </p:nvSpPr>
        <p:spPr>
          <a:xfrm>
            <a:off x="201051" y="3957340"/>
            <a:ext cx="2279700" cy="21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37" name="Google Shape;3337;p151"/>
          <p:cNvSpPr txBox="1">
            <a:spLocks noGrp="1"/>
          </p:cNvSpPr>
          <p:nvPr>
            <p:ph type="body" idx="13"/>
          </p:nvPr>
        </p:nvSpPr>
        <p:spPr>
          <a:xfrm>
            <a:off x="9714912" y="3957339"/>
            <a:ext cx="2279700" cy="21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•"/>
              <a:defRPr sz="1400">
                <a:solidFill>
                  <a:schemeClr val="accent5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38" name="Google Shape;3338;p151"/>
          <p:cNvSpPr txBox="1">
            <a:spLocks noGrp="1"/>
          </p:cNvSpPr>
          <p:nvPr>
            <p:ph type="body" idx="14"/>
          </p:nvPr>
        </p:nvSpPr>
        <p:spPr>
          <a:xfrm>
            <a:off x="5305188" y="4958177"/>
            <a:ext cx="1581600" cy="14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4530F"/>
              </a:buClr>
              <a:buSzPts val="1400"/>
              <a:buChar char="•"/>
              <a:defRPr sz="1400">
                <a:solidFill>
                  <a:srgbClr val="D4530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339" name="Google Shape;3339;p151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340" name="Google Shape;3340;p151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1" name="Google Shape;3341;p151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2" name="Google Shape;3342;p151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3" name="Google Shape;3343;p151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4" name="Google Shape;3344;p151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pictures #1">
  <p:cSld name="2 pictures #1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6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6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16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16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16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8" name="Google Shape;278;p16"/>
          <p:cNvSpPr>
            <a:spLocks noGrp="1"/>
          </p:cNvSpPr>
          <p:nvPr>
            <p:ph type="pic" idx="2"/>
          </p:nvPr>
        </p:nvSpPr>
        <p:spPr>
          <a:xfrm>
            <a:off x="354775" y="2301980"/>
            <a:ext cx="2600055" cy="1957811"/>
          </a:xfrm>
          <a:prstGeom prst="rect">
            <a:avLst/>
          </a:prstGeom>
          <a:solidFill>
            <a:srgbClr val="0095CD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9" name="Google Shape;279;p16"/>
          <p:cNvSpPr>
            <a:spLocks noGrp="1"/>
          </p:cNvSpPr>
          <p:nvPr>
            <p:ph type="pic" idx="3"/>
          </p:nvPr>
        </p:nvSpPr>
        <p:spPr>
          <a:xfrm>
            <a:off x="6278479" y="2301979"/>
            <a:ext cx="2600055" cy="1957811"/>
          </a:xfrm>
          <a:prstGeom prst="rect">
            <a:avLst/>
          </a:prstGeom>
          <a:solidFill>
            <a:srgbClr val="F17C3F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0" name="Google Shape;280;p16"/>
          <p:cNvSpPr/>
          <p:nvPr/>
        </p:nvSpPr>
        <p:spPr>
          <a:xfrm>
            <a:off x="354775" y="4257781"/>
            <a:ext cx="2596896" cy="9144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6"/>
          <p:cNvSpPr/>
          <p:nvPr/>
        </p:nvSpPr>
        <p:spPr>
          <a:xfrm>
            <a:off x="6278479" y="4257780"/>
            <a:ext cx="2596896" cy="91440"/>
          </a:xfrm>
          <a:prstGeom prst="rect">
            <a:avLst/>
          </a:prstGeom>
          <a:solidFill>
            <a:srgbClr val="F17C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6"/>
          <p:cNvSpPr txBox="1">
            <a:spLocks noGrp="1"/>
          </p:cNvSpPr>
          <p:nvPr>
            <p:ph type="body" idx="1"/>
          </p:nvPr>
        </p:nvSpPr>
        <p:spPr>
          <a:xfrm>
            <a:off x="354775" y="4391239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3" name="Google Shape;283;p16"/>
          <p:cNvSpPr txBox="1">
            <a:spLocks noGrp="1"/>
          </p:cNvSpPr>
          <p:nvPr>
            <p:ph type="body" idx="4"/>
          </p:nvPr>
        </p:nvSpPr>
        <p:spPr>
          <a:xfrm>
            <a:off x="6278479" y="4391239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4" name="Google Shape;284;p16"/>
          <p:cNvSpPr txBox="1">
            <a:spLocks noGrp="1"/>
          </p:cNvSpPr>
          <p:nvPr>
            <p:ph type="body" idx="5"/>
          </p:nvPr>
        </p:nvSpPr>
        <p:spPr>
          <a:xfrm>
            <a:off x="354775" y="4788857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5" name="Google Shape;285;p16"/>
          <p:cNvSpPr txBox="1">
            <a:spLocks noGrp="1"/>
          </p:cNvSpPr>
          <p:nvPr>
            <p:ph type="body" idx="6"/>
          </p:nvPr>
        </p:nvSpPr>
        <p:spPr>
          <a:xfrm>
            <a:off x="6278479" y="4788857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6" name="Google Shape;286;p16"/>
          <p:cNvSpPr txBox="1">
            <a:spLocks noGrp="1"/>
          </p:cNvSpPr>
          <p:nvPr>
            <p:ph type="body" idx="7"/>
          </p:nvPr>
        </p:nvSpPr>
        <p:spPr>
          <a:xfrm>
            <a:off x="3314870" y="2301979"/>
            <a:ext cx="2596896" cy="1643527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7" name="Google Shape;287;p16"/>
          <p:cNvSpPr txBox="1">
            <a:spLocks noGrp="1"/>
          </p:cNvSpPr>
          <p:nvPr>
            <p:ph type="body" idx="8"/>
          </p:nvPr>
        </p:nvSpPr>
        <p:spPr>
          <a:xfrm>
            <a:off x="9235060" y="2301979"/>
            <a:ext cx="2596896" cy="1643527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88" name="Google Shape;288;p16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289" name="Google Shape;289;p16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titles and lists">
  <p:cSld name="4 titles and lists">
    <p:spTree>
      <p:nvGrpSpPr>
        <p:cNvPr id="1" name="Shape 3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6" name="Google Shape;3346;p152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7" name="Google Shape;3347;p152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8" name="Google Shape;3348;p152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9" name="Google Shape;3349;p152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0" name="Google Shape;3350;p152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51" name="Google Shape;3351;p152"/>
          <p:cNvSpPr txBox="1">
            <a:spLocks noGrp="1"/>
          </p:cNvSpPr>
          <p:nvPr>
            <p:ph type="body" idx="1"/>
          </p:nvPr>
        </p:nvSpPr>
        <p:spPr>
          <a:xfrm>
            <a:off x="301518" y="1533015"/>
            <a:ext cx="2279700" cy="21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accen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52" name="Google Shape;3352;p152"/>
          <p:cNvSpPr txBox="1">
            <a:spLocks noGrp="1"/>
          </p:cNvSpPr>
          <p:nvPr>
            <p:ph type="body" idx="2"/>
          </p:nvPr>
        </p:nvSpPr>
        <p:spPr>
          <a:xfrm>
            <a:off x="9652448" y="1533014"/>
            <a:ext cx="2279700" cy="21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accen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53" name="Google Shape;3353;p152"/>
          <p:cNvSpPr txBox="1">
            <a:spLocks noGrp="1"/>
          </p:cNvSpPr>
          <p:nvPr>
            <p:ph type="body" idx="3"/>
          </p:nvPr>
        </p:nvSpPr>
        <p:spPr>
          <a:xfrm>
            <a:off x="301518" y="3957340"/>
            <a:ext cx="2279700" cy="21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accen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54" name="Google Shape;3354;p152"/>
          <p:cNvSpPr txBox="1">
            <a:spLocks noGrp="1"/>
          </p:cNvSpPr>
          <p:nvPr>
            <p:ph type="body" idx="4"/>
          </p:nvPr>
        </p:nvSpPr>
        <p:spPr>
          <a:xfrm>
            <a:off x="9652448" y="3957339"/>
            <a:ext cx="2279700" cy="21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accen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55" name="Google Shape;3355;p152"/>
          <p:cNvSpPr txBox="1">
            <a:spLocks noGrp="1"/>
          </p:cNvSpPr>
          <p:nvPr>
            <p:ph type="body" idx="5"/>
          </p:nvPr>
        </p:nvSpPr>
        <p:spPr>
          <a:xfrm>
            <a:off x="301518" y="1533015"/>
            <a:ext cx="2279700" cy="49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56" name="Google Shape;3356;p152"/>
          <p:cNvSpPr txBox="1">
            <a:spLocks noGrp="1"/>
          </p:cNvSpPr>
          <p:nvPr>
            <p:ph type="body" idx="6"/>
          </p:nvPr>
        </p:nvSpPr>
        <p:spPr>
          <a:xfrm>
            <a:off x="301518" y="3957340"/>
            <a:ext cx="2279700" cy="49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57" name="Google Shape;3357;p152"/>
          <p:cNvSpPr txBox="1">
            <a:spLocks noGrp="1"/>
          </p:cNvSpPr>
          <p:nvPr>
            <p:ph type="body" idx="7"/>
          </p:nvPr>
        </p:nvSpPr>
        <p:spPr>
          <a:xfrm>
            <a:off x="9652448" y="1533014"/>
            <a:ext cx="2279700" cy="49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58" name="Google Shape;3358;p152"/>
          <p:cNvSpPr txBox="1">
            <a:spLocks noGrp="1"/>
          </p:cNvSpPr>
          <p:nvPr>
            <p:ph type="body" idx="8"/>
          </p:nvPr>
        </p:nvSpPr>
        <p:spPr>
          <a:xfrm>
            <a:off x="9652448" y="3957339"/>
            <a:ext cx="2279700" cy="49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359" name="Google Shape;3359;p152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360" name="Google Shape;3360;p152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1" name="Google Shape;3361;p152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2" name="Google Shape;3362;p152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3" name="Google Shape;3363;p152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4" name="Google Shape;3364;p152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trix with titles">
  <p:cSld name="matrix with titles">
    <p:spTree>
      <p:nvGrpSpPr>
        <p:cNvPr id="1" name="Shape 3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6" name="Google Shape;3366;p153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7" name="Google Shape;3367;p153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8" name="Google Shape;3368;p153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9" name="Google Shape;3369;p153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70" name="Google Shape;3370;p153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71" name="Google Shape;3371;p153"/>
          <p:cNvSpPr txBox="1">
            <a:spLocks noGrp="1"/>
          </p:cNvSpPr>
          <p:nvPr>
            <p:ph type="body" idx="1"/>
          </p:nvPr>
        </p:nvSpPr>
        <p:spPr>
          <a:xfrm>
            <a:off x="1275617" y="2275983"/>
            <a:ext cx="4488900" cy="16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accen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72" name="Google Shape;3372;p153"/>
          <p:cNvSpPr txBox="1">
            <a:spLocks noGrp="1"/>
          </p:cNvSpPr>
          <p:nvPr>
            <p:ph type="body" idx="2"/>
          </p:nvPr>
        </p:nvSpPr>
        <p:spPr>
          <a:xfrm>
            <a:off x="6486966" y="2275982"/>
            <a:ext cx="4488900" cy="16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73" name="Google Shape;3373;p153"/>
          <p:cNvSpPr txBox="1">
            <a:spLocks noGrp="1"/>
          </p:cNvSpPr>
          <p:nvPr>
            <p:ph type="body" idx="3"/>
          </p:nvPr>
        </p:nvSpPr>
        <p:spPr>
          <a:xfrm>
            <a:off x="1275617" y="4469484"/>
            <a:ext cx="4488900" cy="16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 sz="1400">
                <a:solidFill>
                  <a:schemeClr val="accent3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74" name="Google Shape;3374;p153"/>
          <p:cNvSpPr txBox="1">
            <a:spLocks noGrp="1"/>
          </p:cNvSpPr>
          <p:nvPr>
            <p:ph type="body" idx="4"/>
          </p:nvPr>
        </p:nvSpPr>
        <p:spPr>
          <a:xfrm>
            <a:off x="6486966" y="4469483"/>
            <a:ext cx="4488900" cy="16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•"/>
              <a:defRPr sz="1400">
                <a:solidFill>
                  <a:schemeClr val="accent4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75" name="Google Shape;3375;p153"/>
          <p:cNvSpPr txBox="1">
            <a:spLocks noGrp="1"/>
          </p:cNvSpPr>
          <p:nvPr>
            <p:ph type="body" idx="5"/>
          </p:nvPr>
        </p:nvSpPr>
        <p:spPr>
          <a:xfrm>
            <a:off x="1275617" y="2275983"/>
            <a:ext cx="4488900" cy="49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76" name="Google Shape;3376;p153"/>
          <p:cNvSpPr txBox="1">
            <a:spLocks noGrp="1"/>
          </p:cNvSpPr>
          <p:nvPr>
            <p:ph type="body" idx="6"/>
          </p:nvPr>
        </p:nvSpPr>
        <p:spPr>
          <a:xfrm>
            <a:off x="1275617" y="4469484"/>
            <a:ext cx="4488900" cy="49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77" name="Google Shape;3377;p153"/>
          <p:cNvSpPr txBox="1">
            <a:spLocks noGrp="1"/>
          </p:cNvSpPr>
          <p:nvPr>
            <p:ph type="body" idx="7"/>
          </p:nvPr>
        </p:nvSpPr>
        <p:spPr>
          <a:xfrm>
            <a:off x="6486966" y="2275982"/>
            <a:ext cx="4488900" cy="49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78" name="Google Shape;3378;p153"/>
          <p:cNvSpPr txBox="1">
            <a:spLocks noGrp="1"/>
          </p:cNvSpPr>
          <p:nvPr>
            <p:ph type="body" idx="8"/>
          </p:nvPr>
        </p:nvSpPr>
        <p:spPr>
          <a:xfrm>
            <a:off x="6486966" y="4469483"/>
            <a:ext cx="4488900" cy="49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379" name="Google Shape;3379;p153"/>
          <p:cNvGrpSpPr/>
          <p:nvPr/>
        </p:nvGrpSpPr>
        <p:grpSpPr>
          <a:xfrm>
            <a:off x="1155573" y="2173119"/>
            <a:ext cx="9880800" cy="4123800"/>
            <a:chOff x="1155573" y="2173119"/>
            <a:chExt cx="9880800" cy="4123800"/>
          </a:xfrm>
        </p:grpSpPr>
        <p:cxnSp>
          <p:nvCxnSpPr>
            <p:cNvPr id="3380" name="Google Shape;3380;p153"/>
            <p:cNvCxnSpPr/>
            <p:nvPr/>
          </p:nvCxnSpPr>
          <p:spPr>
            <a:xfrm>
              <a:off x="6096000" y="2173119"/>
              <a:ext cx="0" cy="4123800"/>
            </a:xfrm>
            <a:prstGeom prst="straightConnector1">
              <a:avLst/>
            </a:prstGeom>
            <a:noFill/>
            <a:ln w="28575" cap="flat" cmpd="sng">
              <a:solidFill>
                <a:srgbClr val="AABBC4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  <p:cxnSp>
          <p:nvCxnSpPr>
            <p:cNvPr id="3381" name="Google Shape;3381;p153"/>
            <p:cNvCxnSpPr/>
            <p:nvPr/>
          </p:nvCxnSpPr>
          <p:spPr>
            <a:xfrm>
              <a:off x="1155573" y="4235091"/>
              <a:ext cx="9880800" cy="0"/>
            </a:xfrm>
            <a:prstGeom prst="straightConnector1">
              <a:avLst/>
            </a:prstGeom>
            <a:noFill/>
            <a:ln w="28575" cap="flat" cmpd="sng">
              <a:solidFill>
                <a:srgbClr val="AABBC4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</p:grpSp>
      <p:sp>
        <p:nvSpPr>
          <p:cNvPr id="3382" name="Google Shape;3382;p153"/>
          <p:cNvSpPr txBox="1">
            <a:spLocks noGrp="1"/>
          </p:cNvSpPr>
          <p:nvPr>
            <p:ph type="body" idx="9"/>
          </p:nvPr>
        </p:nvSpPr>
        <p:spPr>
          <a:xfrm rot="-5400000">
            <a:off x="-1475594" y="3896970"/>
            <a:ext cx="38613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cap="none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83" name="Google Shape;3383;p153"/>
          <p:cNvSpPr txBox="1">
            <a:spLocks noGrp="1"/>
          </p:cNvSpPr>
          <p:nvPr>
            <p:ph type="body" idx="13"/>
          </p:nvPr>
        </p:nvSpPr>
        <p:spPr>
          <a:xfrm>
            <a:off x="1275617" y="1888239"/>
            <a:ext cx="44889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84" name="Google Shape;3384;p153"/>
          <p:cNvSpPr txBox="1">
            <a:spLocks noGrp="1"/>
          </p:cNvSpPr>
          <p:nvPr>
            <p:ph type="body" idx="14"/>
          </p:nvPr>
        </p:nvSpPr>
        <p:spPr>
          <a:xfrm>
            <a:off x="1275616" y="1209788"/>
            <a:ext cx="97002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cap="none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85" name="Google Shape;3385;p153"/>
          <p:cNvSpPr txBox="1">
            <a:spLocks noGrp="1"/>
          </p:cNvSpPr>
          <p:nvPr>
            <p:ph type="body" idx="15"/>
          </p:nvPr>
        </p:nvSpPr>
        <p:spPr>
          <a:xfrm>
            <a:off x="6486966" y="1888239"/>
            <a:ext cx="44889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86" name="Google Shape;3386;p153"/>
          <p:cNvSpPr txBox="1">
            <a:spLocks noGrp="1"/>
          </p:cNvSpPr>
          <p:nvPr>
            <p:ph type="body" idx="16"/>
          </p:nvPr>
        </p:nvSpPr>
        <p:spPr>
          <a:xfrm rot="-5400000">
            <a:off x="186191" y="2916066"/>
            <a:ext cx="16677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87" name="Google Shape;3387;p153"/>
          <p:cNvSpPr txBox="1">
            <a:spLocks noGrp="1"/>
          </p:cNvSpPr>
          <p:nvPr>
            <p:ph type="body" idx="17"/>
          </p:nvPr>
        </p:nvSpPr>
        <p:spPr>
          <a:xfrm rot="-5400000">
            <a:off x="186190" y="5109568"/>
            <a:ext cx="16677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88" name="Google Shape;3388;p153"/>
          <p:cNvSpPr/>
          <p:nvPr/>
        </p:nvSpPr>
        <p:spPr>
          <a:xfrm>
            <a:off x="5917678" y="4056769"/>
            <a:ext cx="356700" cy="356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AABB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89" name="Google Shape;3389;p153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390" name="Google Shape;3390;p153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1" name="Google Shape;3391;p153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2" name="Google Shape;3392;p153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3" name="Google Shape;3393;p153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4" name="Google Shape;3394;p153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x3 matrix">
  <p:cSld name="3x3 matrix">
    <p:spTree>
      <p:nvGrpSpPr>
        <p:cNvPr id="1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154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7" name="Google Shape;3397;p154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8" name="Google Shape;3398;p154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9" name="Google Shape;3399;p154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0" name="Google Shape;3400;p154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01" name="Google Shape;3401;p154"/>
          <p:cNvSpPr txBox="1">
            <a:spLocks noGrp="1"/>
          </p:cNvSpPr>
          <p:nvPr>
            <p:ph type="body" idx="1"/>
          </p:nvPr>
        </p:nvSpPr>
        <p:spPr>
          <a:xfrm>
            <a:off x="1275616" y="4902777"/>
            <a:ext cx="31089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0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02" name="Google Shape;3402;p154"/>
          <p:cNvSpPr txBox="1">
            <a:spLocks noGrp="1"/>
          </p:cNvSpPr>
          <p:nvPr>
            <p:ph type="body" idx="2"/>
          </p:nvPr>
        </p:nvSpPr>
        <p:spPr>
          <a:xfrm rot="-5400000">
            <a:off x="-1475594" y="3896970"/>
            <a:ext cx="38613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cap="none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03" name="Google Shape;3403;p154"/>
          <p:cNvSpPr txBox="1">
            <a:spLocks noGrp="1"/>
          </p:cNvSpPr>
          <p:nvPr>
            <p:ph type="body" idx="3"/>
          </p:nvPr>
        </p:nvSpPr>
        <p:spPr>
          <a:xfrm>
            <a:off x="1275617" y="1860807"/>
            <a:ext cx="31089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04" name="Google Shape;3404;p154"/>
          <p:cNvSpPr txBox="1">
            <a:spLocks noGrp="1"/>
          </p:cNvSpPr>
          <p:nvPr>
            <p:ph type="body" idx="4"/>
          </p:nvPr>
        </p:nvSpPr>
        <p:spPr>
          <a:xfrm>
            <a:off x="1275616" y="1209788"/>
            <a:ext cx="97002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cap="none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05" name="Google Shape;3405;p154"/>
          <p:cNvSpPr txBox="1">
            <a:spLocks noGrp="1"/>
          </p:cNvSpPr>
          <p:nvPr>
            <p:ph type="body" idx="5"/>
          </p:nvPr>
        </p:nvSpPr>
        <p:spPr>
          <a:xfrm>
            <a:off x="7866888" y="1860807"/>
            <a:ext cx="31089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06" name="Google Shape;3406;p154"/>
          <p:cNvSpPr txBox="1">
            <a:spLocks noGrp="1"/>
          </p:cNvSpPr>
          <p:nvPr>
            <p:ph type="body" idx="6"/>
          </p:nvPr>
        </p:nvSpPr>
        <p:spPr>
          <a:xfrm rot="-5400000">
            <a:off x="402792" y="5326166"/>
            <a:ext cx="12345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07" name="Google Shape;3407;p154"/>
          <p:cNvSpPr txBox="1">
            <a:spLocks noGrp="1"/>
          </p:cNvSpPr>
          <p:nvPr>
            <p:ph type="body" idx="7"/>
          </p:nvPr>
        </p:nvSpPr>
        <p:spPr>
          <a:xfrm>
            <a:off x="1275616" y="2275982"/>
            <a:ext cx="31089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0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08" name="Google Shape;3408;p154"/>
          <p:cNvSpPr txBox="1">
            <a:spLocks noGrp="1"/>
          </p:cNvSpPr>
          <p:nvPr>
            <p:ph type="body" idx="8"/>
          </p:nvPr>
        </p:nvSpPr>
        <p:spPr>
          <a:xfrm rot="-5400000">
            <a:off x="402792" y="2699371"/>
            <a:ext cx="12345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09" name="Google Shape;3409;p154"/>
          <p:cNvSpPr txBox="1">
            <a:spLocks noGrp="1"/>
          </p:cNvSpPr>
          <p:nvPr>
            <p:ph type="body" idx="9"/>
          </p:nvPr>
        </p:nvSpPr>
        <p:spPr>
          <a:xfrm>
            <a:off x="1275617" y="3590099"/>
            <a:ext cx="31089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0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10" name="Google Shape;3410;p154"/>
          <p:cNvSpPr txBox="1">
            <a:spLocks noGrp="1"/>
          </p:cNvSpPr>
          <p:nvPr>
            <p:ph type="body" idx="13"/>
          </p:nvPr>
        </p:nvSpPr>
        <p:spPr>
          <a:xfrm rot="-5400000">
            <a:off x="402793" y="4013489"/>
            <a:ext cx="12345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11" name="Google Shape;3411;p154"/>
          <p:cNvSpPr txBox="1">
            <a:spLocks noGrp="1"/>
          </p:cNvSpPr>
          <p:nvPr>
            <p:ph type="body" idx="14"/>
          </p:nvPr>
        </p:nvSpPr>
        <p:spPr>
          <a:xfrm>
            <a:off x="7866888" y="4902777"/>
            <a:ext cx="31089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0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12" name="Google Shape;3412;p154"/>
          <p:cNvSpPr txBox="1">
            <a:spLocks noGrp="1"/>
          </p:cNvSpPr>
          <p:nvPr>
            <p:ph type="body" idx="15"/>
          </p:nvPr>
        </p:nvSpPr>
        <p:spPr>
          <a:xfrm>
            <a:off x="7866888" y="2272087"/>
            <a:ext cx="31089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0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13" name="Google Shape;3413;p154"/>
          <p:cNvSpPr txBox="1">
            <a:spLocks noGrp="1"/>
          </p:cNvSpPr>
          <p:nvPr>
            <p:ph type="body" idx="16"/>
          </p:nvPr>
        </p:nvSpPr>
        <p:spPr>
          <a:xfrm>
            <a:off x="7866888" y="3590099"/>
            <a:ext cx="31089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0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14" name="Google Shape;3414;p154"/>
          <p:cNvSpPr txBox="1">
            <a:spLocks noGrp="1"/>
          </p:cNvSpPr>
          <p:nvPr>
            <p:ph type="body" idx="17"/>
          </p:nvPr>
        </p:nvSpPr>
        <p:spPr>
          <a:xfrm>
            <a:off x="4541520" y="2272087"/>
            <a:ext cx="31089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0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15" name="Google Shape;3415;p154"/>
          <p:cNvSpPr txBox="1">
            <a:spLocks noGrp="1"/>
          </p:cNvSpPr>
          <p:nvPr>
            <p:ph type="body" idx="18"/>
          </p:nvPr>
        </p:nvSpPr>
        <p:spPr>
          <a:xfrm>
            <a:off x="4548392" y="3590099"/>
            <a:ext cx="31089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0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16" name="Google Shape;3416;p154"/>
          <p:cNvSpPr txBox="1">
            <a:spLocks noGrp="1"/>
          </p:cNvSpPr>
          <p:nvPr>
            <p:ph type="body" idx="19"/>
          </p:nvPr>
        </p:nvSpPr>
        <p:spPr>
          <a:xfrm>
            <a:off x="4548392" y="4902777"/>
            <a:ext cx="31089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0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17" name="Google Shape;3417;p154"/>
          <p:cNvSpPr txBox="1">
            <a:spLocks noGrp="1"/>
          </p:cNvSpPr>
          <p:nvPr>
            <p:ph type="body" idx="20"/>
          </p:nvPr>
        </p:nvSpPr>
        <p:spPr>
          <a:xfrm>
            <a:off x="4541520" y="1860807"/>
            <a:ext cx="31089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3418" name="Google Shape;3418;p154"/>
          <p:cNvCxnSpPr/>
          <p:nvPr/>
        </p:nvCxnSpPr>
        <p:spPr>
          <a:xfrm>
            <a:off x="11346928" y="1888239"/>
            <a:ext cx="0" cy="4422600"/>
          </a:xfrm>
          <a:prstGeom prst="straightConnector1">
            <a:avLst/>
          </a:prstGeom>
          <a:noFill/>
          <a:ln w="28575" cap="flat" cmpd="sng">
            <a:solidFill>
              <a:srgbClr val="AABBC4"/>
            </a:solidFill>
            <a:prstDash val="solid"/>
            <a:miter lim="800000"/>
            <a:headEnd type="triangle" w="med" len="med"/>
            <a:tailEnd type="none" w="sm" len="sm"/>
          </a:ln>
        </p:spPr>
      </p:cxnSp>
      <p:cxnSp>
        <p:nvCxnSpPr>
          <p:cNvPr id="3419" name="Google Shape;3419;p154"/>
          <p:cNvCxnSpPr/>
          <p:nvPr/>
        </p:nvCxnSpPr>
        <p:spPr>
          <a:xfrm>
            <a:off x="826244" y="6261228"/>
            <a:ext cx="10527600" cy="0"/>
          </a:xfrm>
          <a:prstGeom prst="straightConnector1">
            <a:avLst/>
          </a:prstGeom>
          <a:noFill/>
          <a:ln w="28575" cap="flat" cmpd="sng">
            <a:solidFill>
              <a:srgbClr val="AABBC4"/>
            </a:solidFill>
            <a:prstDash val="solid"/>
            <a:miter lim="800000"/>
            <a:headEnd type="triangle" w="med" len="med"/>
            <a:tailEnd type="none" w="sm" len="sm"/>
          </a:ln>
        </p:spPr>
      </p:cxnSp>
      <p:sp>
        <p:nvSpPr>
          <p:cNvPr id="3420" name="Google Shape;3420;p154"/>
          <p:cNvSpPr/>
          <p:nvPr/>
        </p:nvSpPr>
        <p:spPr>
          <a:xfrm>
            <a:off x="11168606" y="6082906"/>
            <a:ext cx="356700" cy="356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AABB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1" name="Google Shape;3421;p154"/>
          <p:cNvSpPr txBox="1">
            <a:spLocks noGrp="1"/>
          </p:cNvSpPr>
          <p:nvPr>
            <p:ph type="body" idx="21"/>
          </p:nvPr>
        </p:nvSpPr>
        <p:spPr>
          <a:xfrm>
            <a:off x="1275617" y="2275983"/>
            <a:ext cx="3108900" cy="28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22" name="Google Shape;3422;p154"/>
          <p:cNvSpPr txBox="1">
            <a:spLocks noGrp="1"/>
          </p:cNvSpPr>
          <p:nvPr>
            <p:ph type="body" idx="22"/>
          </p:nvPr>
        </p:nvSpPr>
        <p:spPr>
          <a:xfrm>
            <a:off x="1275617" y="3590099"/>
            <a:ext cx="3108900" cy="28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23" name="Google Shape;3423;p154"/>
          <p:cNvSpPr txBox="1">
            <a:spLocks noGrp="1"/>
          </p:cNvSpPr>
          <p:nvPr>
            <p:ph type="body" idx="23"/>
          </p:nvPr>
        </p:nvSpPr>
        <p:spPr>
          <a:xfrm>
            <a:off x="1315228" y="4902777"/>
            <a:ext cx="3108900" cy="283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24" name="Google Shape;3424;p154"/>
          <p:cNvSpPr txBox="1">
            <a:spLocks noGrp="1"/>
          </p:cNvSpPr>
          <p:nvPr>
            <p:ph type="body" idx="24"/>
          </p:nvPr>
        </p:nvSpPr>
        <p:spPr>
          <a:xfrm>
            <a:off x="4548392" y="2275982"/>
            <a:ext cx="3108900" cy="28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25" name="Google Shape;3425;p154"/>
          <p:cNvSpPr txBox="1">
            <a:spLocks noGrp="1"/>
          </p:cNvSpPr>
          <p:nvPr>
            <p:ph type="body" idx="25"/>
          </p:nvPr>
        </p:nvSpPr>
        <p:spPr>
          <a:xfrm>
            <a:off x="4548392" y="3590099"/>
            <a:ext cx="3108900" cy="283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26" name="Google Shape;3426;p154"/>
          <p:cNvSpPr txBox="1">
            <a:spLocks noGrp="1"/>
          </p:cNvSpPr>
          <p:nvPr>
            <p:ph type="body" idx="26"/>
          </p:nvPr>
        </p:nvSpPr>
        <p:spPr>
          <a:xfrm>
            <a:off x="4548392" y="4902777"/>
            <a:ext cx="3108900" cy="283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27" name="Google Shape;3427;p154"/>
          <p:cNvSpPr txBox="1">
            <a:spLocks noGrp="1"/>
          </p:cNvSpPr>
          <p:nvPr>
            <p:ph type="body" idx="27"/>
          </p:nvPr>
        </p:nvSpPr>
        <p:spPr>
          <a:xfrm>
            <a:off x="7866888" y="2275982"/>
            <a:ext cx="3108900" cy="283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28" name="Google Shape;3428;p154"/>
          <p:cNvSpPr txBox="1">
            <a:spLocks noGrp="1"/>
          </p:cNvSpPr>
          <p:nvPr>
            <p:ph type="body" idx="28"/>
          </p:nvPr>
        </p:nvSpPr>
        <p:spPr>
          <a:xfrm>
            <a:off x="7866888" y="3590099"/>
            <a:ext cx="3108900" cy="283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29" name="Google Shape;3429;p154"/>
          <p:cNvSpPr txBox="1">
            <a:spLocks noGrp="1"/>
          </p:cNvSpPr>
          <p:nvPr>
            <p:ph type="body" idx="29"/>
          </p:nvPr>
        </p:nvSpPr>
        <p:spPr>
          <a:xfrm>
            <a:off x="7866888" y="4902777"/>
            <a:ext cx="3108900" cy="283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430" name="Google Shape;3430;p154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431" name="Google Shape;3431;p154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2" name="Google Shape;3432;p154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3" name="Google Shape;3433;p154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4" name="Google Shape;3434;p154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5" name="Google Shape;3435;p154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shbone 4 causes">
  <p:cSld name="fishbone 4 causes">
    <p:spTree>
      <p:nvGrpSpPr>
        <p:cNvPr id="1" name="Shape 3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7" name="Google Shape;3437;p155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8" name="Google Shape;3438;p155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9" name="Google Shape;3439;p155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0" name="Google Shape;3440;p155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1" name="Google Shape;3441;p155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42" name="Google Shape;3442;p155"/>
          <p:cNvSpPr txBox="1">
            <a:spLocks noGrp="1"/>
          </p:cNvSpPr>
          <p:nvPr>
            <p:ph type="body" idx="1"/>
          </p:nvPr>
        </p:nvSpPr>
        <p:spPr>
          <a:xfrm>
            <a:off x="6547499" y="4239382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43" name="Google Shape;3443;p155"/>
          <p:cNvSpPr txBox="1">
            <a:spLocks noGrp="1"/>
          </p:cNvSpPr>
          <p:nvPr>
            <p:ph type="body" idx="2"/>
          </p:nvPr>
        </p:nvSpPr>
        <p:spPr>
          <a:xfrm>
            <a:off x="5970730" y="4915846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44" name="Google Shape;3444;p155"/>
          <p:cNvSpPr txBox="1">
            <a:spLocks noGrp="1"/>
          </p:cNvSpPr>
          <p:nvPr>
            <p:ph type="body" idx="3"/>
          </p:nvPr>
        </p:nvSpPr>
        <p:spPr>
          <a:xfrm>
            <a:off x="5393962" y="5592309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45" name="Google Shape;3445;p155"/>
          <p:cNvSpPr txBox="1">
            <a:spLocks noGrp="1"/>
          </p:cNvSpPr>
          <p:nvPr>
            <p:ph type="body" idx="4"/>
          </p:nvPr>
        </p:nvSpPr>
        <p:spPr>
          <a:xfrm>
            <a:off x="3722263" y="4239382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46" name="Google Shape;3446;p155"/>
          <p:cNvSpPr txBox="1">
            <a:spLocks noGrp="1"/>
          </p:cNvSpPr>
          <p:nvPr>
            <p:ph type="body" idx="5"/>
          </p:nvPr>
        </p:nvSpPr>
        <p:spPr>
          <a:xfrm>
            <a:off x="3145494" y="4915846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47" name="Google Shape;3447;p155"/>
          <p:cNvSpPr txBox="1">
            <a:spLocks noGrp="1"/>
          </p:cNvSpPr>
          <p:nvPr>
            <p:ph type="body" idx="6"/>
          </p:nvPr>
        </p:nvSpPr>
        <p:spPr>
          <a:xfrm>
            <a:off x="2568726" y="5592309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48" name="Google Shape;3448;p155"/>
          <p:cNvSpPr>
            <a:spLocks noGrp="1"/>
          </p:cNvSpPr>
          <p:nvPr>
            <p:ph type="body" idx="7"/>
          </p:nvPr>
        </p:nvSpPr>
        <p:spPr>
          <a:xfrm rot="-2700000">
            <a:off x="3536050" y="4859845"/>
            <a:ext cx="3026700" cy="475600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49" name="Google Shape;3449;p155"/>
          <p:cNvSpPr>
            <a:spLocks noGrp="1"/>
          </p:cNvSpPr>
          <p:nvPr>
            <p:ph type="body" idx="8"/>
          </p:nvPr>
        </p:nvSpPr>
        <p:spPr>
          <a:xfrm rot="-2700000">
            <a:off x="6432696" y="4859845"/>
            <a:ext cx="3026700" cy="475600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50" name="Google Shape;3450;p155"/>
          <p:cNvSpPr>
            <a:spLocks noGrp="1"/>
          </p:cNvSpPr>
          <p:nvPr>
            <p:ph type="body" idx="9"/>
          </p:nvPr>
        </p:nvSpPr>
        <p:spPr>
          <a:xfrm rot="2700000">
            <a:off x="6432617" y="2292297"/>
            <a:ext cx="3026700" cy="475600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51" name="Google Shape;3451;p155"/>
          <p:cNvSpPr>
            <a:spLocks noGrp="1"/>
          </p:cNvSpPr>
          <p:nvPr>
            <p:ph type="body" idx="13"/>
          </p:nvPr>
        </p:nvSpPr>
        <p:spPr>
          <a:xfrm rot="2700000">
            <a:off x="3535971" y="2292298"/>
            <a:ext cx="3026700" cy="475600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52" name="Google Shape;3452;p155"/>
          <p:cNvSpPr txBox="1">
            <a:spLocks noGrp="1"/>
          </p:cNvSpPr>
          <p:nvPr>
            <p:ph type="body" idx="14"/>
          </p:nvPr>
        </p:nvSpPr>
        <p:spPr>
          <a:xfrm>
            <a:off x="2568726" y="1484665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53" name="Google Shape;3453;p155"/>
          <p:cNvSpPr txBox="1">
            <a:spLocks noGrp="1"/>
          </p:cNvSpPr>
          <p:nvPr>
            <p:ph type="body" idx="15"/>
          </p:nvPr>
        </p:nvSpPr>
        <p:spPr>
          <a:xfrm>
            <a:off x="3145494" y="2161129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54" name="Google Shape;3454;p155"/>
          <p:cNvSpPr txBox="1">
            <a:spLocks noGrp="1"/>
          </p:cNvSpPr>
          <p:nvPr>
            <p:ph type="body" idx="16"/>
          </p:nvPr>
        </p:nvSpPr>
        <p:spPr>
          <a:xfrm>
            <a:off x="3722263" y="2837592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55" name="Google Shape;3455;p155"/>
          <p:cNvSpPr txBox="1">
            <a:spLocks noGrp="1"/>
          </p:cNvSpPr>
          <p:nvPr>
            <p:ph type="body" idx="17"/>
          </p:nvPr>
        </p:nvSpPr>
        <p:spPr>
          <a:xfrm>
            <a:off x="5393962" y="1496710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56" name="Google Shape;3456;p155"/>
          <p:cNvSpPr txBox="1">
            <a:spLocks noGrp="1"/>
          </p:cNvSpPr>
          <p:nvPr>
            <p:ph type="body" idx="18"/>
          </p:nvPr>
        </p:nvSpPr>
        <p:spPr>
          <a:xfrm>
            <a:off x="5970730" y="2173174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57" name="Google Shape;3457;p155"/>
          <p:cNvSpPr txBox="1">
            <a:spLocks noGrp="1"/>
          </p:cNvSpPr>
          <p:nvPr>
            <p:ph type="body" idx="19"/>
          </p:nvPr>
        </p:nvSpPr>
        <p:spPr>
          <a:xfrm>
            <a:off x="6547499" y="2849637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58" name="Google Shape;3458;p155"/>
          <p:cNvSpPr txBox="1">
            <a:spLocks noGrp="1"/>
          </p:cNvSpPr>
          <p:nvPr>
            <p:ph type="body" idx="20"/>
          </p:nvPr>
        </p:nvSpPr>
        <p:spPr>
          <a:xfrm>
            <a:off x="409002" y="2843879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59" name="Google Shape;3459;p155"/>
          <p:cNvSpPr txBox="1">
            <a:spLocks noGrp="1"/>
          </p:cNvSpPr>
          <p:nvPr>
            <p:ph type="body" idx="21"/>
          </p:nvPr>
        </p:nvSpPr>
        <p:spPr>
          <a:xfrm>
            <a:off x="401192" y="3540747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60" name="Google Shape;3460;p155"/>
          <p:cNvSpPr txBox="1">
            <a:spLocks noGrp="1"/>
          </p:cNvSpPr>
          <p:nvPr>
            <p:ph type="body" idx="22"/>
          </p:nvPr>
        </p:nvSpPr>
        <p:spPr>
          <a:xfrm>
            <a:off x="401192" y="4237617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61" name="Google Shape;3461;p155"/>
          <p:cNvSpPr>
            <a:spLocks noGrp="1"/>
          </p:cNvSpPr>
          <p:nvPr>
            <p:ph type="body" idx="23"/>
          </p:nvPr>
        </p:nvSpPr>
        <p:spPr>
          <a:xfrm>
            <a:off x="1865376" y="3581099"/>
            <a:ext cx="1225200" cy="475500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62" name="Google Shape;3462;p155"/>
          <p:cNvSpPr>
            <a:spLocks noGrp="1"/>
          </p:cNvSpPr>
          <p:nvPr>
            <p:ph type="body" idx="24"/>
          </p:nvPr>
        </p:nvSpPr>
        <p:spPr>
          <a:xfrm>
            <a:off x="3090672" y="3624716"/>
            <a:ext cx="6519600" cy="384000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63" name="Google Shape;3463;p155"/>
          <p:cNvSpPr txBox="1">
            <a:spLocks noGrp="1"/>
          </p:cNvSpPr>
          <p:nvPr>
            <p:ph type="body" idx="25"/>
          </p:nvPr>
        </p:nvSpPr>
        <p:spPr>
          <a:xfrm>
            <a:off x="9637781" y="3540747"/>
            <a:ext cx="2281800" cy="54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464" name="Google Shape;3464;p155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465" name="Google Shape;3465;p155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6" name="Google Shape;3466;p155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7" name="Google Shape;3467;p155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8" name="Google Shape;3468;p155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9" name="Google Shape;3469;p155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shbone 6 causes">
  <p:cSld name="fishbone 6 causes">
    <p:spTree>
      <p:nvGrpSpPr>
        <p:cNvPr id="1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156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2" name="Google Shape;3472;p156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3" name="Google Shape;3473;p156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4" name="Google Shape;3474;p156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5" name="Google Shape;3475;p156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76" name="Google Shape;3476;p156"/>
          <p:cNvSpPr txBox="1">
            <a:spLocks noGrp="1"/>
          </p:cNvSpPr>
          <p:nvPr>
            <p:ph type="body" idx="1"/>
          </p:nvPr>
        </p:nvSpPr>
        <p:spPr>
          <a:xfrm>
            <a:off x="6703908" y="4239382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77" name="Google Shape;3477;p156"/>
          <p:cNvSpPr txBox="1">
            <a:spLocks noGrp="1"/>
          </p:cNvSpPr>
          <p:nvPr>
            <p:ph type="body" idx="2"/>
          </p:nvPr>
        </p:nvSpPr>
        <p:spPr>
          <a:xfrm>
            <a:off x="6127139" y="4915846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78" name="Google Shape;3478;p156"/>
          <p:cNvSpPr txBox="1">
            <a:spLocks noGrp="1"/>
          </p:cNvSpPr>
          <p:nvPr>
            <p:ph type="body" idx="3"/>
          </p:nvPr>
        </p:nvSpPr>
        <p:spPr>
          <a:xfrm>
            <a:off x="5550371" y="5592309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79" name="Google Shape;3479;p156"/>
          <p:cNvSpPr txBox="1">
            <a:spLocks noGrp="1"/>
          </p:cNvSpPr>
          <p:nvPr>
            <p:ph type="body" idx="4"/>
          </p:nvPr>
        </p:nvSpPr>
        <p:spPr>
          <a:xfrm>
            <a:off x="3878672" y="4239382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80" name="Google Shape;3480;p156"/>
          <p:cNvSpPr txBox="1">
            <a:spLocks noGrp="1"/>
          </p:cNvSpPr>
          <p:nvPr>
            <p:ph type="body" idx="5"/>
          </p:nvPr>
        </p:nvSpPr>
        <p:spPr>
          <a:xfrm>
            <a:off x="3301903" y="4915846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81" name="Google Shape;3481;p156"/>
          <p:cNvSpPr txBox="1">
            <a:spLocks noGrp="1"/>
          </p:cNvSpPr>
          <p:nvPr>
            <p:ph type="body" idx="6"/>
          </p:nvPr>
        </p:nvSpPr>
        <p:spPr>
          <a:xfrm>
            <a:off x="2725135" y="5592309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82" name="Google Shape;3482;p156"/>
          <p:cNvSpPr>
            <a:spLocks noGrp="1"/>
          </p:cNvSpPr>
          <p:nvPr>
            <p:ph type="body" idx="7"/>
          </p:nvPr>
        </p:nvSpPr>
        <p:spPr>
          <a:xfrm rot="-2700000">
            <a:off x="3692459" y="4859845"/>
            <a:ext cx="3026700" cy="475600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83" name="Google Shape;3483;p156"/>
          <p:cNvSpPr>
            <a:spLocks noGrp="1"/>
          </p:cNvSpPr>
          <p:nvPr>
            <p:ph type="body" idx="8"/>
          </p:nvPr>
        </p:nvSpPr>
        <p:spPr>
          <a:xfrm rot="-2700000">
            <a:off x="6589106" y="4859845"/>
            <a:ext cx="3026700" cy="475600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84" name="Google Shape;3484;p156"/>
          <p:cNvSpPr>
            <a:spLocks noGrp="1"/>
          </p:cNvSpPr>
          <p:nvPr>
            <p:ph type="body" idx="9"/>
          </p:nvPr>
        </p:nvSpPr>
        <p:spPr>
          <a:xfrm rot="2700000">
            <a:off x="6589026" y="2292297"/>
            <a:ext cx="3026700" cy="475600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85" name="Google Shape;3485;p156"/>
          <p:cNvSpPr>
            <a:spLocks noGrp="1"/>
          </p:cNvSpPr>
          <p:nvPr>
            <p:ph type="body" idx="13"/>
          </p:nvPr>
        </p:nvSpPr>
        <p:spPr>
          <a:xfrm rot="2700000">
            <a:off x="3692380" y="2292298"/>
            <a:ext cx="3026700" cy="475600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86" name="Google Shape;3486;p156"/>
          <p:cNvSpPr txBox="1">
            <a:spLocks noGrp="1"/>
          </p:cNvSpPr>
          <p:nvPr>
            <p:ph type="body" idx="14"/>
          </p:nvPr>
        </p:nvSpPr>
        <p:spPr>
          <a:xfrm>
            <a:off x="2725135" y="1484665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87" name="Google Shape;3487;p156"/>
          <p:cNvSpPr txBox="1">
            <a:spLocks noGrp="1"/>
          </p:cNvSpPr>
          <p:nvPr>
            <p:ph type="body" idx="15"/>
          </p:nvPr>
        </p:nvSpPr>
        <p:spPr>
          <a:xfrm>
            <a:off x="3301903" y="2161129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88" name="Google Shape;3488;p156"/>
          <p:cNvSpPr txBox="1">
            <a:spLocks noGrp="1"/>
          </p:cNvSpPr>
          <p:nvPr>
            <p:ph type="body" idx="16"/>
          </p:nvPr>
        </p:nvSpPr>
        <p:spPr>
          <a:xfrm>
            <a:off x="3878672" y="2837592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89" name="Google Shape;3489;p156"/>
          <p:cNvSpPr txBox="1">
            <a:spLocks noGrp="1"/>
          </p:cNvSpPr>
          <p:nvPr>
            <p:ph type="body" idx="17"/>
          </p:nvPr>
        </p:nvSpPr>
        <p:spPr>
          <a:xfrm>
            <a:off x="5550371" y="1496710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90" name="Google Shape;3490;p156"/>
          <p:cNvSpPr txBox="1">
            <a:spLocks noGrp="1"/>
          </p:cNvSpPr>
          <p:nvPr>
            <p:ph type="body" idx="18"/>
          </p:nvPr>
        </p:nvSpPr>
        <p:spPr>
          <a:xfrm>
            <a:off x="6127139" y="2173174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91" name="Google Shape;3491;p156"/>
          <p:cNvSpPr txBox="1">
            <a:spLocks noGrp="1"/>
          </p:cNvSpPr>
          <p:nvPr>
            <p:ph type="body" idx="19"/>
          </p:nvPr>
        </p:nvSpPr>
        <p:spPr>
          <a:xfrm>
            <a:off x="6703908" y="2849637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92" name="Google Shape;3492;p156"/>
          <p:cNvSpPr txBox="1">
            <a:spLocks noGrp="1"/>
          </p:cNvSpPr>
          <p:nvPr>
            <p:ph type="body" idx="20"/>
          </p:nvPr>
        </p:nvSpPr>
        <p:spPr>
          <a:xfrm>
            <a:off x="9637781" y="3540747"/>
            <a:ext cx="2281800" cy="54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93" name="Google Shape;3493;p156"/>
          <p:cNvSpPr txBox="1">
            <a:spLocks noGrp="1"/>
          </p:cNvSpPr>
          <p:nvPr>
            <p:ph type="body" idx="21"/>
          </p:nvPr>
        </p:nvSpPr>
        <p:spPr>
          <a:xfrm>
            <a:off x="1312517" y="4239382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94" name="Google Shape;3494;p156"/>
          <p:cNvSpPr txBox="1">
            <a:spLocks noGrp="1"/>
          </p:cNvSpPr>
          <p:nvPr>
            <p:ph type="body" idx="22"/>
          </p:nvPr>
        </p:nvSpPr>
        <p:spPr>
          <a:xfrm>
            <a:off x="735748" y="4915846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95" name="Google Shape;3495;p156"/>
          <p:cNvSpPr txBox="1">
            <a:spLocks noGrp="1"/>
          </p:cNvSpPr>
          <p:nvPr>
            <p:ph type="body" idx="23"/>
          </p:nvPr>
        </p:nvSpPr>
        <p:spPr>
          <a:xfrm>
            <a:off x="158980" y="5592309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96" name="Google Shape;3496;p156"/>
          <p:cNvSpPr>
            <a:spLocks noGrp="1"/>
          </p:cNvSpPr>
          <p:nvPr>
            <p:ph type="body" idx="24"/>
          </p:nvPr>
        </p:nvSpPr>
        <p:spPr>
          <a:xfrm rot="-2700000">
            <a:off x="1126304" y="4859845"/>
            <a:ext cx="3026700" cy="475600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97" name="Google Shape;3497;p156"/>
          <p:cNvSpPr>
            <a:spLocks noGrp="1"/>
          </p:cNvSpPr>
          <p:nvPr>
            <p:ph type="body" idx="25"/>
          </p:nvPr>
        </p:nvSpPr>
        <p:spPr>
          <a:xfrm rot="2700000">
            <a:off x="1126225" y="2292298"/>
            <a:ext cx="3026700" cy="475600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98" name="Google Shape;3498;p156"/>
          <p:cNvSpPr txBox="1">
            <a:spLocks noGrp="1"/>
          </p:cNvSpPr>
          <p:nvPr>
            <p:ph type="body" idx="26"/>
          </p:nvPr>
        </p:nvSpPr>
        <p:spPr>
          <a:xfrm>
            <a:off x="158980" y="1484665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99" name="Google Shape;3499;p156"/>
          <p:cNvSpPr txBox="1">
            <a:spLocks noGrp="1"/>
          </p:cNvSpPr>
          <p:nvPr>
            <p:ph type="body" idx="27"/>
          </p:nvPr>
        </p:nvSpPr>
        <p:spPr>
          <a:xfrm>
            <a:off x="735748" y="2161129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00" name="Google Shape;3500;p156"/>
          <p:cNvSpPr txBox="1">
            <a:spLocks noGrp="1"/>
          </p:cNvSpPr>
          <p:nvPr>
            <p:ph type="body" idx="28"/>
          </p:nvPr>
        </p:nvSpPr>
        <p:spPr>
          <a:xfrm>
            <a:off x="1312517" y="2837592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01" name="Google Shape;3501;p156"/>
          <p:cNvSpPr>
            <a:spLocks noGrp="1"/>
          </p:cNvSpPr>
          <p:nvPr>
            <p:ph type="body" idx="29"/>
          </p:nvPr>
        </p:nvSpPr>
        <p:spPr>
          <a:xfrm>
            <a:off x="1323289" y="3624716"/>
            <a:ext cx="8287200" cy="384000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502" name="Google Shape;3502;p156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503" name="Google Shape;3503;p156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4" name="Google Shape;3504;p156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5" name="Google Shape;3505;p156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6" name="Google Shape;3506;p156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7" name="Google Shape;3507;p156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1">
  <p:cSld name="table 1">
    <p:spTree>
      <p:nvGrpSpPr>
        <p:cNvPr id="1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157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0" name="Google Shape;3510;p157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1" name="Google Shape;3511;p157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2" name="Google Shape;3512;p157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3" name="Google Shape;3513;p157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14" name="Google Shape;3514;p157"/>
          <p:cNvSpPr txBox="1">
            <a:spLocks noGrp="1"/>
          </p:cNvSpPr>
          <p:nvPr>
            <p:ph type="body" idx="1"/>
          </p:nvPr>
        </p:nvSpPr>
        <p:spPr>
          <a:xfrm>
            <a:off x="482600" y="2034398"/>
            <a:ext cx="2595000" cy="2574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15" name="Google Shape;3515;p157"/>
          <p:cNvSpPr txBox="1">
            <a:spLocks noGrp="1"/>
          </p:cNvSpPr>
          <p:nvPr>
            <p:ph type="body" idx="2"/>
          </p:nvPr>
        </p:nvSpPr>
        <p:spPr>
          <a:xfrm>
            <a:off x="482600" y="1780295"/>
            <a:ext cx="2595000" cy="60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16" name="Google Shape;3516;p157"/>
          <p:cNvSpPr txBox="1">
            <a:spLocks noGrp="1"/>
          </p:cNvSpPr>
          <p:nvPr>
            <p:ph type="body" idx="3"/>
          </p:nvPr>
        </p:nvSpPr>
        <p:spPr>
          <a:xfrm>
            <a:off x="482600" y="5161362"/>
            <a:ext cx="2595000" cy="783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1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17" name="Google Shape;3517;p157"/>
          <p:cNvSpPr txBox="1">
            <a:spLocks noGrp="1"/>
          </p:cNvSpPr>
          <p:nvPr>
            <p:ph type="body" idx="4"/>
          </p:nvPr>
        </p:nvSpPr>
        <p:spPr>
          <a:xfrm>
            <a:off x="482600" y="4784386"/>
            <a:ext cx="2595000" cy="38760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 b="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18" name="Google Shape;3518;p157"/>
          <p:cNvSpPr txBox="1">
            <a:spLocks noGrp="1"/>
          </p:cNvSpPr>
          <p:nvPr>
            <p:ph type="body" idx="5"/>
          </p:nvPr>
        </p:nvSpPr>
        <p:spPr>
          <a:xfrm>
            <a:off x="9114537" y="2040590"/>
            <a:ext cx="2595000" cy="2574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19" name="Google Shape;3519;p157"/>
          <p:cNvSpPr txBox="1">
            <a:spLocks noGrp="1"/>
          </p:cNvSpPr>
          <p:nvPr>
            <p:ph type="body" idx="6"/>
          </p:nvPr>
        </p:nvSpPr>
        <p:spPr>
          <a:xfrm>
            <a:off x="9114537" y="1780295"/>
            <a:ext cx="2595000" cy="60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20" name="Google Shape;3520;p157"/>
          <p:cNvSpPr txBox="1">
            <a:spLocks noGrp="1"/>
          </p:cNvSpPr>
          <p:nvPr>
            <p:ph type="body" idx="7"/>
          </p:nvPr>
        </p:nvSpPr>
        <p:spPr>
          <a:xfrm>
            <a:off x="9114537" y="5161362"/>
            <a:ext cx="2595000" cy="783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1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21" name="Google Shape;3521;p157"/>
          <p:cNvSpPr txBox="1">
            <a:spLocks noGrp="1"/>
          </p:cNvSpPr>
          <p:nvPr>
            <p:ph type="body" idx="8"/>
          </p:nvPr>
        </p:nvSpPr>
        <p:spPr>
          <a:xfrm>
            <a:off x="9114537" y="4784386"/>
            <a:ext cx="2595000" cy="38760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 b="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22" name="Google Shape;3522;p157"/>
          <p:cNvSpPr txBox="1">
            <a:spLocks noGrp="1"/>
          </p:cNvSpPr>
          <p:nvPr>
            <p:ph type="body" idx="9"/>
          </p:nvPr>
        </p:nvSpPr>
        <p:spPr>
          <a:xfrm>
            <a:off x="6237224" y="2034398"/>
            <a:ext cx="2595000" cy="2574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23" name="Google Shape;3523;p157"/>
          <p:cNvSpPr txBox="1">
            <a:spLocks noGrp="1"/>
          </p:cNvSpPr>
          <p:nvPr>
            <p:ph type="body" idx="13"/>
          </p:nvPr>
        </p:nvSpPr>
        <p:spPr>
          <a:xfrm>
            <a:off x="6237224" y="1780295"/>
            <a:ext cx="2595000" cy="60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24" name="Google Shape;3524;p157"/>
          <p:cNvSpPr txBox="1">
            <a:spLocks noGrp="1"/>
          </p:cNvSpPr>
          <p:nvPr>
            <p:ph type="body" idx="14"/>
          </p:nvPr>
        </p:nvSpPr>
        <p:spPr>
          <a:xfrm>
            <a:off x="6237224" y="5161362"/>
            <a:ext cx="2595000" cy="783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1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25" name="Google Shape;3525;p157"/>
          <p:cNvSpPr txBox="1">
            <a:spLocks noGrp="1"/>
          </p:cNvSpPr>
          <p:nvPr>
            <p:ph type="body" idx="15"/>
          </p:nvPr>
        </p:nvSpPr>
        <p:spPr>
          <a:xfrm>
            <a:off x="6237224" y="4784386"/>
            <a:ext cx="2595000" cy="38760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 b="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26" name="Google Shape;3526;p157"/>
          <p:cNvSpPr txBox="1">
            <a:spLocks noGrp="1"/>
          </p:cNvSpPr>
          <p:nvPr>
            <p:ph type="body" idx="16"/>
          </p:nvPr>
        </p:nvSpPr>
        <p:spPr>
          <a:xfrm>
            <a:off x="3359912" y="2034398"/>
            <a:ext cx="2595000" cy="2574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27" name="Google Shape;3527;p157"/>
          <p:cNvSpPr txBox="1">
            <a:spLocks noGrp="1"/>
          </p:cNvSpPr>
          <p:nvPr>
            <p:ph type="body" idx="17"/>
          </p:nvPr>
        </p:nvSpPr>
        <p:spPr>
          <a:xfrm>
            <a:off x="3359912" y="1780295"/>
            <a:ext cx="2595000" cy="60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28" name="Google Shape;3528;p157"/>
          <p:cNvSpPr txBox="1">
            <a:spLocks noGrp="1"/>
          </p:cNvSpPr>
          <p:nvPr>
            <p:ph type="body" idx="18"/>
          </p:nvPr>
        </p:nvSpPr>
        <p:spPr>
          <a:xfrm>
            <a:off x="3359912" y="5161362"/>
            <a:ext cx="2595000" cy="783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1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29" name="Google Shape;3529;p157"/>
          <p:cNvSpPr txBox="1">
            <a:spLocks noGrp="1"/>
          </p:cNvSpPr>
          <p:nvPr>
            <p:ph type="body" idx="19"/>
          </p:nvPr>
        </p:nvSpPr>
        <p:spPr>
          <a:xfrm>
            <a:off x="3359912" y="4784386"/>
            <a:ext cx="2595000" cy="38760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 b="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530" name="Google Shape;3530;p157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531" name="Google Shape;3531;p157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2" name="Google Shape;3532;p157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3" name="Google Shape;3533;p157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4" name="Google Shape;3534;p157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5" name="Google Shape;3535;p157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2">
  <p:cSld name="table 2">
    <p:spTree>
      <p:nvGrpSpPr>
        <p:cNvPr id="1" name="Shape 3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7" name="Google Shape;3537;p158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8" name="Google Shape;3538;p158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9" name="Google Shape;3539;p158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0" name="Google Shape;3540;p158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1" name="Google Shape;3541;p158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42" name="Google Shape;3542;p158"/>
          <p:cNvSpPr txBox="1">
            <a:spLocks noGrp="1"/>
          </p:cNvSpPr>
          <p:nvPr>
            <p:ph type="body" idx="1"/>
          </p:nvPr>
        </p:nvSpPr>
        <p:spPr>
          <a:xfrm>
            <a:off x="482600" y="2034398"/>
            <a:ext cx="2595000" cy="2574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43" name="Google Shape;3543;p158"/>
          <p:cNvSpPr txBox="1">
            <a:spLocks noGrp="1"/>
          </p:cNvSpPr>
          <p:nvPr>
            <p:ph type="body" idx="2"/>
          </p:nvPr>
        </p:nvSpPr>
        <p:spPr>
          <a:xfrm>
            <a:off x="482600" y="1780295"/>
            <a:ext cx="2595000" cy="60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44" name="Google Shape;3544;p158"/>
          <p:cNvSpPr txBox="1">
            <a:spLocks noGrp="1"/>
          </p:cNvSpPr>
          <p:nvPr>
            <p:ph type="body" idx="3"/>
          </p:nvPr>
        </p:nvSpPr>
        <p:spPr>
          <a:xfrm>
            <a:off x="482600" y="5161362"/>
            <a:ext cx="2595000" cy="783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1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45" name="Google Shape;3545;p158"/>
          <p:cNvSpPr txBox="1">
            <a:spLocks noGrp="1"/>
          </p:cNvSpPr>
          <p:nvPr>
            <p:ph type="body" idx="4"/>
          </p:nvPr>
        </p:nvSpPr>
        <p:spPr>
          <a:xfrm>
            <a:off x="482600" y="4784386"/>
            <a:ext cx="2595000" cy="38760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 b="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46" name="Google Shape;3546;p158"/>
          <p:cNvSpPr txBox="1">
            <a:spLocks noGrp="1"/>
          </p:cNvSpPr>
          <p:nvPr>
            <p:ph type="body" idx="5"/>
          </p:nvPr>
        </p:nvSpPr>
        <p:spPr>
          <a:xfrm>
            <a:off x="9114537" y="2040590"/>
            <a:ext cx="2595000" cy="2574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47" name="Google Shape;3547;p158"/>
          <p:cNvSpPr txBox="1">
            <a:spLocks noGrp="1"/>
          </p:cNvSpPr>
          <p:nvPr>
            <p:ph type="body" idx="6"/>
          </p:nvPr>
        </p:nvSpPr>
        <p:spPr>
          <a:xfrm>
            <a:off x="9114537" y="1780295"/>
            <a:ext cx="2595000" cy="60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48" name="Google Shape;3548;p158"/>
          <p:cNvSpPr txBox="1">
            <a:spLocks noGrp="1"/>
          </p:cNvSpPr>
          <p:nvPr>
            <p:ph type="body" idx="7"/>
          </p:nvPr>
        </p:nvSpPr>
        <p:spPr>
          <a:xfrm>
            <a:off x="9114537" y="5161362"/>
            <a:ext cx="2595000" cy="783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1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49" name="Google Shape;3549;p158"/>
          <p:cNvSpPr txBox="1">
            <a:spLocks noGrp="1"/>
          </p:cNvSpPr>
          <p:nvPr>
            <p:ph type="body" idx="8"/>
          </p:nvPr>
        </p:nvSpPr>
        <p:spPr>
          <a:xfrm>
            <a:off x="9114537" y="4784386"/>
            <a:ext cx="2595000" cy="38760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 b="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50" name="Google Shape;3550;p158"/>
          <p:cNvSpPr txBox="1">
            <a:spLocks noGrp="1"/>
          </p:cNvSpPr>
          <p:nvPr>
            <p:ph type="body" idx="9"/>
          </p:nvPr>
        </p:nvSpPr>
        <p:spPr>
          <a:xfrm>
            <a:off x="6237224" y="2034398"/>
            <a:ext cx="2595000" cy="2574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51" name="Google Shape;3551;p158"/>
          <p:cNvSpPr txBox="1">
            <a:spLocks noGrp="1"/>
          </p:cNvSpPr>
          <p:nvPr>
            <p:ph type="body" idx="13"/>
          </p:nvPr>
        </p:nvSpPr>
        <p:spPr>
          <a:xfrm>
            <a:off x="6237224" y="1780295"/>
            <a:ext cx="2595000" cy="60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52" name="Google Shape;3552;p158"/>
          <p:cNvSpPr txBox="1">
            <a:spLocks noGrp="1"/>
          </p:cNvSpPr>
          <p:nvPr>
            <p:ph type="body" idx="14"/>
          </p:nvPr>
        </p:nvSpPr>
        <p:spPr>
          <a:xfrm>
            <a:off x="6237224" y="5161362"/>
            <a:ext cx="2595000" cy="783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1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53" name="Google Shape;3553;p158"/>
          <p:cNvSpPr txBox="1">
            <a:spLocks noGrp="1"/>
          </p:cNvSpPr>
          <p:nvPr>
            <p:ph type="body" idx="15"/>
          </p:nvPr>
        </p:nvSpPr>
        <p:spPr>
          <a:xfrm>
            <a:off x="6237224" y="4784386"/>
            <a:ext cx="2595000" cy="38760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 b="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54" name="Google Shape;3554;p158"/>
          <p:cNvSpPr txBox="1">
            <a:spLocks noGrp="1"/>
          </p:cNvSpPr>
          <p:nvPr>
            <p:ph type="body" idx="16"/>
          </p:nvPr>
        </p:nvSpPr>
        <p:spPr>
          <a:xfrm>
            <a:off x="2864769" y="2034398"/>
            <a:ext cx="3585300" cy="29616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sz="180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55" name="Google Shape;3555;p158"/>
          <p:cNvSpPr txBox="1">
            <a:spLocks noGrp="1"/>
          </p:cNvSpPr>
          <p:nvPr>
            <p:ph type="body" idx="17"/>
          </p:nvPr>
        </p:nvSpPr>
        <p:spPr>
          <a:xfrm>
            <a:off x="2864769" y="1548551"/>
            <a:ext cx="3585300" cy="83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56" name="Google Shape;3556;p158"/>
          <p:cNvSpPr txBox="1">
            <a:spLocks noGrp="1"/>
          </p:cNvSpPr>
          <p:nvPr>
            <p:ph type="body" idx="18"/>
          </p:nvPr>
        </p:nvSpPr>
        <p:spPr>
          <a:xfrm>
            <a:off x="2864769" y="5506854"/>
            <a:ext cx="3585300" cy="783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 b="1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57" name="Google Shape;3557;p158"/>
          <p:cNvSpPr txBox="1">
            <a:spLocks noGrp="1"/>
          </p:cNvSpPr>
          <p:nvPr>
            <p:ph type="body" idx="19"/>
          </p:nvPr>
        </p:nvSpPr>
        <p:spPr>
          <a:xfrm>
            <a:off x="2864769" y="5129878"/>
            <a:ext cx="3585300" cy="38760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558" name="Google Shape;3558;p158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559" name="Google Shape;3559;p158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0" name="Google Shape;3560;p158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1" name="Google Shape;3561;p158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2" name="Google Shape;3562;p158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3" name="Google Shape;3563;p158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3">
  <p:cSld name="table 3">
    <p:spTree>
      <p:nvGrpSpPr>
        <p:cNvPr id="1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159"/>
          <p:cNvSpPr txBox="1">
            <a:spLocks noGrp="1"/>
          </p:cNvSpPr>
          <p:nvPr>
            <p:ph type="body" idx="1"/>
          </p:nvPr>
        </p:nvSpPr>
        <p:spPr>
          <a:xfrm>
            <a:off x="3359912" y="2034398"/>
            <a:ext cx="2595000" cy="2574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66" name="Google Shape;3566;p159"/>
          <p:cNvSpPr txBox="1">
            <a:spLocks noGrp="1"/>
          </p:cNvSpPr>
          <p:nvPr>
            <p:ph type="body" idx="2"/>
          </p:nvPr>
        </p:nvSpPr>
        <p:spPr>
          <a:xfrm>
            <a:off x="3359912" y="1780295"/>
            <a:ext cx="2595000" cy="60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67" name="Google Shape;3567;p159"/>
          <p:cNvSpPr txBox="1">
            <a:spLocks noGrp="1"/>
          </p:cNvSpPr>
          <p:nvPr>
            <p:ph type="body" idx="3"/>
          </p:nvPr>
        </p:nvSpPr>
        <p:spPr>
          <a:xfrm>
            <a:off x="3359912" y="5161362"/>
            <a:ext cx="2595000" cy="783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1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68" name="Google Shape;3568;p159"/>
          <p:cNvSpPr txBox="1">
            <a:spLocks noGrp="1"/>
          </p:cNvSpPr>
          <p:nvPr>
            <p:ph type="body" idx="4"/>
          </p:nvPr>
        </p:nvSpPr>
        <p:spPr>
          <a:xfrm>
            <a:off x="3359912" y="4784386"/>
            <a:ext cx="2595000" cy="38760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 b="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69" name="Google Shape;3569;p159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0" name="Google Shape;3570;p159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1" name="Google Shape;3571;p159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2" name="Google Shape;3572;p159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3" name="Google Shape;3573;p159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74" name="Google Shape;3574;p159"/>
          <p:cNvSpPr txBox="1">
            <a:spLocks noGrp="1"/>
          </p:cNvSpPr>
          <p:nvPr>
            <p:ph type="body" idx="5"/>
          </p:nvPr>
        </p:nvSpPr>
        <p:spPr>
          <a:xfrm>
            <a:off x="482600" y="2034398"/>
            <a:ext cx="2595000" cy="2574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75" name="Google Shape;3575;p159"/>
          <p:cNvSpPr txBox="1">
            <a:spLocks noGrp="1"/>
          </p:cNvSpPr>
          <p:nvPr>
            <p:ph type="body" idx="6"/>
          </p:nvPr>
        </p:nvSpPr>
        <p:spPr>
          <a:xfrm>
            <a:off x="482600" y="1780295"/>
            <a:ext cx="2595000" cy="60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76" name="Google Shape;3576;p159"/>
          <p:cNvSpPr txBox="1">
            <a:spLocks noGrp="1"/>
          </p:cNvSpPr>
          <p:nvPr>
            <p:ph type="body" idx="7"/>
          </p:nvPr>
        </p:nvSpPr>
        <p:spPr>
          <a:xfrm>
            <a:off x="482600" y="5161362"/>
            <a:ext cx="2595000" cy="783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1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77" name="Google Shape;3577;p159"/>
          <p:cNvSpPr txBox="1">
            <a:spLocks noGrp="1"/>
          </p:cNvSpPr>
          <p:nvPr>
            <p:ph type="body" idx="8"/>
          </p:nvPr>
        </p:nvSpPr>
        <p:spPr>
          <a:xfrm>
            <a:off x="482600" y="4784386"/>
            <a:ext cx="2595000" cy="38760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 b="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78" name="Google Shape;3578;p159"/>
          <p:cNvSpPr txBox="1">
            <a:spLocks noGrp="1"/>
          </p:cNvSpPr>
          <p:nvPr>
            <p:ph type="body" idx="9"/>
          </p:nvPr>
        </p:nvSpPr>
        <p:spPr>
          <a:xfrm>
            <a:off x="9114537" y="2040590"/>
            <a:ext cx="2595000" cy="2574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79" name="Google Shape;3579;p159"/>
          <p:cNvSpPr txBox="1">
            <a:spLocks noGrp="1"/>
          </p:cNvSpPr>
          <p:nvPr>
            <p:ph type="body" idx="13"/>
          </p:nvPr>
        </p:nvSpPr>
        <p:spPr>
          <a:xfrm>
            <a:off x="9114537" y="1780295"/>
            <a:ext cx="2595000" cy="60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80" name="Google Shape;3580;p159"/>
          <p:cNvSpPr txBox="1">
            <a:spLocks noGrp="1"/>
          </p:cNvSpPr>
          <p:nvPr>
            <p:ph type="body" idx="14"/>
          </p:nvPr>
        </p:nvSpPr>
        <p:spPr>
          <a:xfrm>
            <a:off x="9114537" y="5161362"/>
            <a:ext cx="2595000" cy="783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1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81" name="Google Shape;3581;p159"/>
          <p:cNvSpPr txBox="1">
            <a:spLocks noGrp="1"/>
          </p:cNvSpPr>
          <p:nvPr>
            <p:ph type="body" idx="15"/>
          </p:nvPr>
        </p:nvSpPr>
        <p:spPr>
          <a:xfrm>
            <a:off x="9114537" y="4784386"/>
            <a:ext cx="2595000" cy="38760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 b="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82" name="Google Shape;3582;p159"/>
          <p:cNvSpPr txBox="1">
            <a:spLocks noGrp="1"/>
          </p:cNvSpPr>
          <p:nvPr>
            <p:ph type="body" idx="16"/>
          </p:nvPr>
        </p:nvSpPr>
        <p:spPr>
          <a:xfrm>
            <a:off x="5742081" y="2034398"/>
            <a:ext cx="3585300" cy="29616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sz="180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83" name="Google Shape;3583;p159"/>
          <p:cNvSpPr txBox="1">
            <a:spLocks noGrp="1"/>
          </p:cNvSpPr>
          <p:nvPr>
            <p:ph type="body" idx="17"/>
          </p:nvPr>
        </p:nvSpPr>
        <p:spPr>
          <a:xfrm>
            <a:off x="5742081" y="1548551"/>
            <a:ext cx="3585300" cy="83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84" name="Google Shape;3584;p159"/>
          <p:cNvSpPr txBox="1">
            <a:spLocks noGrp="1"/>
          </p:cNvSpPr>
          <p:nvPr>
            <p:ph type="body" idx="18"/>
          </p:nvPr>
        </p:nvSpPr>
        <p:spPr>
          <a:xfrm>
            <a:off x="5742081" y="5506854"/>
            <a:ext cx="3585300" cy="783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 b="1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85" name="Google Shape;3585;p159"/>
          <p:cNvSpPr txBox="1">
            <a:spLocks noGrp="1"/>
          </p:cNvSpPr>
          <p:nvPr>
            <p:ph type="body" idx="19"/>
          </p:nvPr>
        </p:nvSpPr>
        <p:spPr>
          <a:xfrm>
            <a:off x="5742081" y="5129878"/>
            <a:ext cx="3585300" cy="38760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586" name="Google Shape;3586;p159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587" name="Google Shape;3587;p159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8" name="Google Shape;3588;p159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9" name="Google Shape;3589;p159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0" name="Google Shape;3590;p159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1" name="Google Shape;3591;p159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4">
  <p:cSld name="table 4">
    <p:spTree>
      <p:nvGrpSpPr>
        <p:cNvPr id="1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3" name="Google Shape;3593;p160"/>
          <p:cNvSpPr/>
          <p:nvPr/>
        </p:nvSpPr>
        <p:spPr>
          <a:xfrm>
            <a:off x="482600" y="1773746"/>
            <a:ext cx="3242100" cy="4255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BFCD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4" name="Google Shape;3594;p160"/>
          <p:cNvSpPr/>
          <p:nvPr/>
        </p:nvSpPr>
        <p:spPr>
          <a:xfrm>
            <a:off x="4474972" y="1773746"/>
            <a:ext cx="3242100" cy="4255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BFCD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5" name="Google Shape;3595;p160"/>
          <p:cNvSpPr/>
          <p:nvPr/>
        </p:nvSpPr>
        <p:spPr>
          <a:xfrm>
            <a:off x="8467344" y="1773746"/>
            <a:ext cx="3242100" cy="4255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BFCD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6" name="Google Shape;3596;p160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7" name="Google Shape;3597;p160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8" name="Google Shape;3598;p160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9" name="Google Shape;3599;p160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0" name="Google Shape;3600;p160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01" name="Google Shape;3601;p160"/>
          <p:cNvSpPr txBox="1">
            <a:spLocks noGrp="1"/>
          </p:cNvSpPr>
          <p:nvPr>
            <p:ph type="body" idx="1"/>
          </p:nvPr>
        </p:nvSpPr>
        <p:spPr>
          <a:xfrm>
            <a:off x="482600" y="1780295"/>
            <a:ext cx="32421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 cap="none">
                <a:solidFill>
                  <a:schemeClr val="l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02" name="Google Shape;3602;p160"/>
          <p:cNvSpPr txBox="1">
            <a:spLocks noGrp="1"/>
          </p:cNvSpPr>
          <p:nvPr>
            <p:ph type="body" idx="2"/>
          </p:nvPr>
        </p:nvSpPr>
        <p:spPr>
          <a:xfrm>
            <a:off x="482600" y="2406549"/>
            <a:ext cx="32421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03" name="Google Shape;3603;p160"/>
          <p:cNvSpPr txBox="1">
            <a:spLocks noGrp="1"/>
          </p:cNvSpPr>
          <p:nvPr>
            <p:ph type="body" idx="3"/>
          </p:nvPr>
        </p:nvSpPr>
        <p:spPr>
          <a:xfrm>
            <a:off x="482600" y="3192136"/>
            <a:ext cx="32421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04" name="Google Shape;3604;p160"/>
          <p:cNvSpPr txBox="1">
            <a:spLocks noGrp="1"/>
          </p:cNvSpPr>
          <p:nvPr>
            <p:ph type="body" idx="4"/>
          </p:nvPr>
        </p:nvSpPr>
        <p:spPr>
          <a:xfrm>
            <a:off x="8467345" y="1780295"/>
            <a:ext cx="32421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 cap="none">
                <a:solidFill>
                  <a:schemeClr val="l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05" name="Google Shape;3605;p160"/>
          <p:cNvSpPr txBox="1">
            <a:spLocks noGrp="1"/>
          </p:cNvSpPr>
          <p:nvPr>
            <p:ph type="body" idx="5"/>
          </p:nvPr>
        </p:nvSpPr>
        <p:spPr>
          <a:xfrm>
            <a:off x="8467345" y="2406549"/>
            <a:ext cx="32421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06" name="Google Shape;3606;p160"/>
          <p:cNvSpPr txBox="1">
            <a:spLocks noGrp="1"/>
          </p:cNvSpPr>
          <p:nvPr>
            <p:ph type="body" idx="6"/>
          </p:nvPr>
        </p:nvSpPr>
        <p:spPr>
          <a:xfrm>
            <a:off x="8467345" y="3192136"/>
            <a:ext cx="32421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07" name="Google Shape;3607;p160"/>
          <p:cNvSpPr txBox="1">
            <a:spLocks noGrp="1"/>
          </p:cNvSpPr>
          <p:nvPr>
            <p:ph type="body" idx="7"/>
          </p:nvPr>
        </p:nvSpPr>
        <p:spPr>
          <a:xfrm>
            <a:off x="4474972" y="1780295"/>
            <a:ext cx="32421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 cap="none">
                <a:solidFill>
                  <a:schemeClr val="l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08" name="Google Shape;3608;p160"/>
          <p:cNvSpPr txBox="1">
            <a:spLocks noGrp="1"/>
          </p:cNvSpPr>
          <p:nvPr>
            <p:ph type="body" idx="8"/>
          </p:nvPr>
        </p:nvSpPr>
        <p:spPr>
          <a:xfrm>
            <a:off x="4474972" y="2406549"/>
            <a:ext cx="32421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09" name="Google Shape;3609;p160"/>
          <p:cNvSpPr txBox="1">
            <a:spLocks noGrp="1"/>
          </p:cNvSpPr>
          <p:nvPr>
            <p:ph type="body" idx="9"/>
          </p:nvPr>
        </p:nvSpPr>
        <p:spPr>
          <a:xfrm>
            <a:off x="4474972" y="3192136"/>
            <a:ext cx="32421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10" name="Google Shape;3610;p160"/>
          <p:cNvSpPr txBox="1">
            <a:spLocks noGrp="1"/>
          </p:cNvSpPr>
          <p:nvPr>
            <p:ph type="body" idx="13"/>
          </p:nvPr>
        </p:nvSpPr>
        <p:spPr>
          <a:xfrm>
            <a:off x="482600" y="3588139"/>
            <a:ext cx="32421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11" name="Google Shape;3611;p160"/>
          <p:cNvSpPr txBox="1">
            <a:spLocks noGrp="1"/>
          </p:cNvSpPr>
          <p:nvPr>
            <p:ph type="body" idx="14"/>
          </p:nvPr>
        </p:nvSpPr>
        <p:spPr>
          <a:xfrm>
            <a:off x="8467345" y="3588139"/>
            <a:ext cx="32421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12" name="Google Shape;3612;p160"/>
          <p:cNvSpPr txBox="1">
            <a:spLocks noGrp="1"/>
          </p:cNvSpPr>
          <p:nvPr>
            <p:ph type="body" idx="15"/>
          </p:nvPr>
        </p:nvSpPr>
        <p:spPr>
          <a:xfrm>
            <a:off x="4474972" y="3588139"/>
            <a:ext cx="32421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13" name="Google Shape;3613;p160"/>
          <p:cNvSpPr txBox="1">
            <a:spLocks noGrp="1"/>
          </p:cNvSpPr>
          <p:nvPr>
            <p:ph type="body" idx="16"/>
          </p:nvPr>
        </p:nvSpPr>
        <p:spPr>
          <a:xfrm>
            <a:off x="482600" y="3984141"/>
            <a:ext cx="32421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14" name="Google Shape;3614;p160"/>
          <p:cNvSpPr txBox="1">
            <a:spLocks noGrp="1"/>
          </p:cNvSpPr>
          <p:nvPr>
            <p:ph type="body" idx="17"/>
          </p:nvPr>
        </p:nvSpPr>
        <p:spPr>
          <a:xfrm>
            <a:off x="8467345" y="3984141"/>
            <a:ext cx="32421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15" name="Google Shape;3615;p160"/>
          <p:cNvSpPr txBox="1">
            <a:spLocks noGrp="1"/>
          </p:cNvSpPr>
          <p:nvPr>
            <p:ph type="body" idx="18"/>
          </p:nvPr>
        </p:nvSpPr>
        <p:spPr>
          <a:xfrm>
            <a:off x="4474972" y="3984141"/>
            <a:ext cx="32421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16" name="Google Shape;3616;p160"/>
          <p:cNvSpPr txBox="1">
            <a:spLocks noGrp="1"/>
          </p:cNvSpPr>
          <p:nvPr>
            <p:ph type="body" idx="19"/>
          </p:nvPr>
        </p:nvSpPr>
        <p:spPr>
          <a:xfrm>
            <a:off x="482600" y="4380144"/>
            <a:ext cx="32421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17" name="Google Shape;3617;p160"/>
          <p:cNvSpPr txBox="1">
            <a:spLocks noGrp="1"/>
          </p:cNvSpPr>
          <p:nvPr>
            <p:ph type="body" idx="20"/>
          </p:nvPr>
        </p:nvSpPr>
        <p:spPr>
          <a:xfrm>
            <a:off x="8467345" y="4380144"/>
            <a:ext cx="32421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18" name="Google Shape;3618;p160"/>
          <p:cNvSpPr txBox="1">
            <a:spLocks noGrp="1"/>
          </p:cNvSpPr>
          <p:nvPr>
            <p:ph type="body" idx="21"/>
          </p:nvPr>
        </p:nvSpPr>
        <p:spPr>
          <a:xfrm>
            <a:off x="4474972" y="4380144"/>
            <a:ext cx="32421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19" name="Google Shape;3619;p160"/>
          <p:cNvSpPr txBox="1">
            <a:spLocks noGrp="1"/>
          </p:cNvSpPr>
          <p:nvPr>
            <p:ph type="body" idx="22"/>
          </p:nvPr>
        </p:nvSpPr>
        <p:spPr>
          <a:xfrm>
            <a:off x="482600" y="4776146"/>
            <a:ext cx="32421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20" name="Google Shape;3620;p160"/>
          <p:cNvSpPr txBox="1">
            <a:spLocks noGrp="1"/>
          </p:cNvSpPr>
          <p:nvPr>
            <p:ph type="body" idx="23"/>
          </p:nvPr>
        </p:nvSpPr>
        <p:spPr>
          <a:xfrm>
            <a:off x="8467345" y="4776146"/>
            <a:ext cx="32421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21" name="Google Shape;3621;p160"/>
          <p:cNvSpPr txBox="1">
            <a:spLocks noGrp="1"/>
          </p:cNvSpPr>
          <p:nvPr>
            <p:ph type="body" idx="24"/>
          </p:nvPr>
        </p:nvSpPr>
        <p:spPr>
          <a:xfrm>
            <a:off x="4474972" y="4776146"/>
            <a:ext cx="32421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622" name="Google Shape;3622;p160"/>
          <p:cNvGrpSpPr/>
          <p:nvPr/>
        </p:nvGrpSpPr>
        <p:grpSpPr>
          <a:xfrm>
            <a:off x="482600" y="3192136"/>
            <a:ext cx="3242100" cy="1584010"/>
            <a:chOff x="482600" y="3192136"/>
            <a:chExt cx="3242100" cy="1584010"/>
          </a:xfrm>
        </p:grpSpPr>
        <p:cxnSp>
          <p:nvCxnSpPr>
            <p:cNvPr id="3623" name="Google Shape;3623;p160"/>
            <p:cNvCxnSpPr/>
            <p:nvPr/>
          </p:nvCxnSpPr>
          <p:spPr>
            <a:xfrm>
              <a:off x="482600" y="4776146"/>
              <a:ext cx="3242100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24" name="Google Shape;3624;p160"/>
            <p:cNvCxnSpPr/>
            <p:nvPr/>
          </p:nvCxnSpPr>
          <p:spPr>
            <a:xfrm>
              <a:off x="482600" y="3192136"/>
              <a:ext cx="3242100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25" name="Google Shape;3625;p160"/>
            <p:cNvCxnSpPr/>
            <p:nvPr/>
          </p:nvCxnSpPr>
          <p:spPr>
            <a:xfrm>
              <a:off x="482600" y="3588139"/>
              <a:ext cx="3242100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26" name="Google Shape;3626;p160"/>
            <p:cNvCxnSpPr/>
            <p:nvPr/>
          </p:nvCxnSpPr>
          <p:spPr>
            <a:xfrm>
              <a:off x="482600" y="3984141"/>
              <a:ext cx="3242100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27" name="Google Shape;3627;p160"/>
            <p:cNvCxnSpPr/>
            <p:nvPr/>
          </p:nvCxnSpPr>
          <p:spPr>
            <a:xfrm>
              <a:off x="482600" y="4380144"/>
              <a:ext cx="3242100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628" name="Google Shape;3628;p160"/>
          <p:cNvSpPr txBox="1">
            <a:spLocks noGrp="1"/>
          </p:cNvSpPr>
          <p:nvPr>
            <p:ph type="body" idx="25"/>
          </p:nvPr>
        </p:nvSpPr>
        <p:spPr>
          <a:xfrm>
            <a:off x="4474972" y="5219609"/>
            <a:ext cx="32421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000"/>
              <a:buNone/>
              <a:defRPr sz="2000" b="1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29" name="Google Shape;3629;p160"/>
          <p:cNvSpPr txBox="1">
            <a:spLocks noGrp="1"/>
          </p:cNvSpPr>
          <p:nvPr>
            <p:ph type="body" idx="26"/>
          </p:nvPr>
        </p:nvSpPr>
        <p:spPr>
          <a:xfrm>
            <a:off x="482600" y="5219609"/>
            <a:ext cx="32421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000"/>
              <a:buNone/>
              <a:defRPr sz="2000" b="1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30" name="Google Shape;3630;p160"/>
          <p:cNvSpPr txBox="1">
            <a:spLocks noGrp="1"/>
          </p:cNvSpPr>
          <p:nvPr>
            <p:ph type="body" idx="27"/>
          </p:nvPr>
        </p:nvSpPr>
        <p:spPr>
          <a:xfrm>
            <a:off x="8467345" y="5219609"/>
            <a:ext cx="32421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000"/>
              <a:buNone/>
              <a:defRPr sz="2000" b="1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631" name="Google Shape;3631;p160"/>
          <p:cNvGrpSpPr/>
          <p:nvPr/>
        </p:nvGrpSpPr>
        <p:grpSpPr>
          <a:xfrm>
            <a:off x="4474972" y="3192136"/>
            <a:ext cx="3242100" cy="1584010"/>
            <a:chOff x="482600" y="3192136"/>
            <a:chExt cx="3242100" cy="1584010"/>
          </a:xfrm>
        </p:grpSpPr>
        <p:cxnSp>
          <p:nvCxnSpPr>
            <p:cNvPr id="3632" name="Google Shape;3632;p160"/>
            <p:cNvCxnSpPr/>
            <p:nvPr/>
          </p:nvCxnSpPr>
          <p:spPr>
            <a:xfrm>
              <a:off x="482600" y="4776146"/>
              <a:ext cx="3242100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33" name="Google Shape;3633;p160"/>
            <p:cNvCxnSpPr/>
            <p:nvPr/>
          </p:nvCxnSpPr>
          <p:spPr>
            <a:xfrm>
              <a:off x="482600" y="3192136"/>
              <a:ext cx="3242100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34" name="Google Shape;3634;p160"/>
            <p:cNvCxnSpPr/>
            <p:nvPr/>
          </p:nvCxnSpPr>
          <p:spPr>
            <a:xfrm>
              <a:off x="482600" y="3588139"/>
              <a:ext cx="3242100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35" name="Google Shape;3635;p160"/>
            <p:cNvCxnSpPr/>
            <p:nvPr/>
          </p:nvCxnSpPr>
          <p:spPr>
            <a:xfrm>
              <a:off x="482600" y="3984141"/>
              <a:ext cx="3242100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36" name="Google Shape;3636;p160"/>
            <p:cNvCxnSpPr/>
            <p:nvPr/>
          </p:nvCxnSpPr>
          <p:spPr>
            <a:xfrm>
              <a:off x="482600" y="4380144"/>
              <a:ext cx="3242100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637" name="Google Shape;3637;p160"/>
          <p:cNvGrpSpPr/>
          <p:nvPr/>
        </p:nvGrpSpPr>
        <p:grpSpPr>
          <a:xfrm>
            <a:off x="8467344" y="3192136"/>
            <a:ext cx="3242100" cy="1584010"/>
            <a:chOff x="482600" y="3192136"/>
            <a:chExt cx="3242100" cy="1584010"/>
          </a:xfrm>
        </p:grpSpPr>
        <p:cxnSp>
          <p:nvCxnSpPr>
            <p:cNvPr id="3638" name="Google Shape;3638;p160"/>
            <p:cNvCxnSpPr/>
            <p:nvPr/>
          </p:nvCxnSpPr>
          <p:spPr>
            <a:xfrm>
              <a:off x="482600" y="4776146"/>
              <a:ext cx="3242100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39" name="Google Shape;3639;p160"/>
            <p:cNvCxnSpPr/>
            <p:nvPr/>
          </p:nvCxnSpPr>
          <p:spPr>
            <a:xfrm>
              <a:off x="482600" y="3192136"/>
              <a:ext cx="3242100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40" name="Google Shape;3640;p160"/>
            <p:cNvCxnSpPr/>
            <p:nvPr/>
          </p:nvCxnSpPr>
          <p:spPr>
            <a:xfrm>
              <a:off x="482600" y="3588139"/>
              <a:ext cx="3242100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41" name="Google Shape;3641;p160"/>
            <p:cNvCxnSpPr/>
            <p:nvPr/>
          </p:nvCxnSpPr>
          <p:spPr>
            <a:xfrm>
              <a:off x="482600" y="3984141"/>
              <a:ext cx="3242100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42" name="Google Shape;3642;p160"/>
            <p:cNvCxnSpPr/>
            <p:nvPr/>
          </p:nvCxnSpPr>
          <p:spPr>
            <a:xfrm>
              <a:off x="482600" y="4380144"/>
              <a:ext cx="3242100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643" name="Google Shape;3643;p160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644" name="Google Shape;3644;p160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5" name="Google Shape;3645;p160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6" name="Google Shape;3646;p160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7" name="Google Shape;3647;p160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8" name="Google Shape;3648;p160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spTree>
      <p:nvGrpSpPr>
        <p:cNvPr id="1" name="Shape 3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0" name="Google Shape;3650;p161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1" name="Google Shape;3651;p161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52" name="Google Shape;3652;p161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53" name="Google Shape;3653;p161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54" name="Google Shape;3654;p161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655" name="Google Shape;3655;p161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656" name="Google Shape;3656;p161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7" name="Google Shape;3657;p161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8" name="Google Shape;3658;p161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9" name="Google Shape;3659;p161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0" name="Google Shape;3660;p161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pictures #2">
  <p:cSld name="2 pictures #2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7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7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17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17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17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0" name="Google Shape;300;p17"/>
          <p:cNvSpPr>
            <a:spLocks noGrp="1"/>
          </p:cNvSpPr>
          <p:nvPr>
            <p:ph type="pic" idx="2"/>
          </p:nvPr>
        </p:nvSpPr>
        <p:spPr>
          <a:xfrm>
            <a:off x="485759" y="1901337"/>
            <a:ext cx="2600055" cy="1957811"/>
          </a:xfrm>
          <a:prstGeom prst="rect">
            <a:avLst/>
          </a:prstGeom>
          <a:solidFill>
            <a:srgbClr val="0095CD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1" name="Google Shape;301;p17"/>
          <p:cNvSpPr txBox="1">
            <a:spLocks noGrp="1"/>
          </p:cNvSpPr>
          <p:nvPr>
            <p:ph type="body" idx="1"/>
          </p:nvPr>
        </p:nvSpPr>
        <p:spPr>
          <a:xfrm>
            <a:off x="482600" y="3959455"/>
            <a:ext cx="4684076" cy="97872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2" name="Google Shape;302;p17"/>
          <p:cNvSpPr txBox="1">
            <a:spLocks noGrp="1"/>
          </p:cNvSpPr>
          <p:nvPr>
            <p:ph type="body" idx="3"/>
          </p:nvPr>
        </p:nvSpPr>
        <p:spPr>
          <a:xfrm>
            <a:off x="2570908" y="2197854"/>
            <a:ext cx="2596896" cy="431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3" name="Google Shape;303;p17"/>
          <p:cNvSpPr txBox="1">
            <a:spLocks noGrp="1"/>
          </p:cNvSpPr>
          <p:nvPr>
            <p:ph type="body" idx="4"/>
          </p:nvPr>
        </p:nvSpPr>
        <p:spPr>
          <a:xfrm>
            <a:off x="2570908" y="2789478"/>
            <a:ext cx="2596896" cy="43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4" name="Google Shape;304;p17"/>
          <p:cNvSpPr>
            <a:spLocks noGrp="1"/>
          </p:cNvSpPr>
          <p:nvPr>
            <p:ph type="pic" idx="5"/>
          </p:nvPr>
        </p:nvSpPr>
        <p:spPr>
          <a:xfrm>
            <a:off x="7027356" y="1901335"/>
            <a:ext cx="2600055" cy="1957811"/>
          </a:xfrm>
          <a:prstGeom prst="rect">
            <a:avLst/>
          </a:prstGeom>
          <a:solidFill>
            <a:srgbClr val="0095CD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5" name="Google Shape;305;p17"/>
          <p:cNvSpPr txBox="1">
            <a:spLocks noGrp="1"/>
          </p:cNvSpPr>
          <p:nvPr>
            <p:ph type="body" idx="6"/>
          </p:nvPr>
        </p:nvSpPr>
        <p:spPr>
          <a:xfrm>
            <a:off x="7024197" y="3959453"/>
            <a:ext cx="4684076" cy="97872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6" name="Google Shape;306;p17"/>
          <p:cNvSpPr txBox="1">
            <a:spLocks noGrp="1"/>
          </p:cNvSpPr>
          <p:nvPr>
            <p:ph type="body" idx="7"/>
          </p:nvPr>
        </p:nvSpPr>
        <p:spPr>
          <a:xfrm>
            <a:off x="9112505" y="2197852"/>
            <a:ext cx="2596896" cy="431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7" name="Google Shape;307;p17"/>
          <p:cNvSpPr txBox="1">
            <a:spLocks noGrp="1"/>
          </p:cNvSpPr>
          <p:nvPr>
            <p:ph type="body" idx="8"/>
          </p:nvPr>
        </p:nvSpPr>
        <p:spPr>
          <a:xfrm>
            <a:off x="9112505" y="2789476"/>
            <a:ext cx="2596896" cy="43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08" name="Google Shape;308;p17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309" name="Google Shape;309;p17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17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17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17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17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width table">
  <p:cSld name="full width table">
    <p:spTree>
      <p:nvGrpSpPr>
        <p:cNvPr id="1" name="Shape 3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p162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3" name="Google Shape;3663;p162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4" name="Google Shape;3664;p162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5" name="Google Shape;3665;p162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6" name="Google Shape;3666;p162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667" name="Google Shape;3667;p162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668" name="Google Shape;3668;p162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9" name="Google Shape;3669;p162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0" name="Google Shape;3670;p162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1" name="Google Shape;3671;p162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2" name="Google Shape;3672;p162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p and chart">
  <p:cSld name="map and chart">
    <p:spTree>
      <p:nvGrpSpPr>
        <p:cNvPr id="1" name="Shape 3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4" name="Google Shape;3674;p163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5" name="Google Shape;3675;p163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76" name="Google Shape;3676;p163"/>
          <p:cNvSpPr txBox="1">
            <a:spLocks noGrp="1"/>
          </p:cNvSpPr>
          <p:nvPr>
            <p:ph type="dt" idx="10"/>
          </p:nvPr>
        </p:nvSpPr>
        <p:spPr>
          <a:xfrm>
            <a:off x="482598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77" name="Google Shape;3677;p163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78" name="Google Shape;3678;p163"/>
          <p:cNvSpPr txBox="1">
            <a:spLocks noGrp="1"/>
          </p:cNvSpPr>
          <p:nvPr>
            <p:ph type="sldNum" idx="12"/>
          </p:nvPr>
        </p:nvSpPr>
        <p:spPr>
          <a:xfrm>
            <a:off x="8970265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79" name="Google Shape;3679;p163"/>
          <p:cNvSpPr txBox="1">
            <a:spLocks noGrp="1"/>
          </p:cNvSpPr>
          <p:nvPr>
            <p:ph type="body" idx="1"/>
          </p:nvPr>
        </p:nvSpPr>
        <p:spPr>
          <a:xfrm>
            <a:off x="482598" y="2967665"/>
            <a:ext cx="3246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 cap="none">
                <a:solidFill>
                  <a:schemeClr val="l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80" name="Google Shape;3680;p163"/>
          <p:cNvSpPr txBox="1">
            <a:spLocks noGrp="1"/>
          </p:cNvSpPr>
          <p:nvPr>
            <p:ph type="body" idx="2"/>
          </p:nvPr>
        </p:nvSpPr>
        <p:spPr>
          <a:xfrm>
            <a:off x="8467345" y="2967665"/>
            <a:ext cx="3246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 cap="none">
                <a:solidFill>
                  <a:schemeClr val="l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81" name="Google Shape;3681;p163"/>
          <p:cNvSpPr txBox="1">
            <a:spLocks noGrp="1"/>
          </p:cNvSpPr>
          <p:nvPr>
            <p:ph type="body" idx="3"/>
          </p:nvPr>
        </p:nvSpPr>
        <p:spPr>
          <a:xfrm>
            <a:off x="4472940" y="2967665"/>
            <a:ext cx="3246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 cap="none">
                <a:solidFill>
                  <a:schemeClr val="l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82" name="Google Shape;3682;p163"/>
          <p:cNvSpPr txBox="1">
            <a:spLocks noGrp="1"/>
          </p:cNvSpPr>
          <p:nvPr>
            <p:ph type="body" idx="4"/>
          </p:nvPr>
        </p:nvSpPr>
        <p:spPr>
          <a:xfrm>
            <a:off x="482598" y="3593919"/>
            <a:ext cx="3246000" cy="11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1pPr>
            <a:lvl2pPr marL="91440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83" name="Google Shape;3683;p163"/>
          <p:cNvSpPr txBox="1">
            <a:spLocks noGrp="1"/>
          </p:cNvSpPr>
          <p:nvPr>
            <p:ph type="body" idx="5"/>
          </p:nvPr>
        </p:nvSpPr>
        <p:spPr>
          <a:xfrm>
            <a:off x="4472940" y="3593919"/>
            <a:ext cx="3246000" cy="11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1pPr>
            <a:lvl2pPr marL="91440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84" name="Google Shape;3684;p163"/>
          <p:cNvSpPr txBox="1">
            <a:spLocks noGrp="1"/>
          </p:cNvSpPr>
          <p:nvPr>
            <p:ph type="body" idx="6"/>
          </p:nvPr>
        </p:nvSpPr>
        <p:spPr>
          <a:xfrm>
            <a:off x="8467345" y="3593919"/>
            <a:ext cx="3246000" cy="11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1pPr>
            <a:lvl2pPr marL="91440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85" name="Google Shape;3685;p163"/>
          <p:cNvSpPr>
            <a:spLocks noGrp="1"/>
          </p:cNvSpPr>
          <p:nvPr>
            <p:ph type="chart" idx="7"/>
          </p:nvPr>
        </p:nvSpPr>
        <p:spPr>
          <a:xfrm>
            <a:off x="482598" y="4730711"/>
            <a:ext cx="3246000" cy="15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86" name="Google Shape;3686;p163"/>
          <p:cNvSpPr>
            <a:spLocks noGrp="1"/>
          </p:cNvSpPr>
          <p:nvPr>
            <p:ph type="chart" idx="8"/>
          </p:nvPr>
        </p:nvSpPr>
        <p:spPr>
          <a:xfrm>
            <a:off x="4472940" y="4730711"/>
            <a:ext cx="3246000" cy="15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87" name="Google Shape;3687;p163"/>
          <p:cNvSpPr>
            <a:spLocks noGrp="1"/>
          </p:cNvSpPr>
          <p:nvPr>
            <p:ph type="chart" idx="9"/>
          </p:nvPr>
        </p:nvSpPr>
        <p:spPr>
          <a:xfrm>
            <a:off x="8467345" y="4730711"/>
            <a:ext cx="3246000" cy="15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3688" name="Google Shape;3688;p163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689" name="Google Shape;3689;p163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0" name="Google Shape;3690;p163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1" name="Google Shape;3691;p163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2" name="Google Shape;3692;p163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3" name="Google Shape;3693;p163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p and chart 2">
  <p:cSld name="map and chart 2">
    <p:spTree>
      <p:nvGrpSpPr>
        <p:cNvPr id="1" name="Shape 3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5" name="Google Shape;3695;p164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6" name="Google Shape;3696;p164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7" name="Google Shape;3697;p164"/>
          <p:cNvSpPr txBox="1">
            <a:spLocks noGrp="1"/>
          </p:cNvSpPr>
          <p:nvPr>
            <p:ph type="dt" idx="10"/>
          </p:nvPr>
        </p:nvSpPr>
        <p:spPr>
          <a:xfrm>
            <a:off x="482598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8" name="Google Shape;3698;p164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9" name="Google Shape;3699;p164"/>
          <p:cNvSpPr txBox="1">
            <a:spLocks noGrp="1"/>
          </p:cNvSpPr>
          <p:nvPr>
            <p:ph type="sldNum" idx="12"/>
          </p:nvPr>
        </p:nvSpPr>
        <p:spPr>
          <a:xfrm>
            <a:off x="8970265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00" name="Google Shape;3700;p164"/>
          <p:cNvSpPr txBox="1">
            <a:spLocks noGrp="1"/>
          </p:cNvSpPr>
          <p:nvPr>
            <p:ph type="body" idx="1"/>
          </p:nvPr>
        </p:nvSpPr>
        <p:spPr>
          <a:xfrm>
            <a:off x="482598" y="4224965"/>
            <a:ext cx="56133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 cap="none">
                <a:solidFill>
                  <a:schemeClr val="l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01" name="Google Shape;3701;p164"/>
          <p:cNvSpPr txBox="1">
            <a:spLocks noGrp="1"/>
          </p:cNvSpPr>
          <p:nvPr>
            <p:ph type="body" idx="2"/>
          </p:nvPr>
        </p:nvSpPr>
        <p:spPr>
          <a:xfrm>
            <a:off x="482598" y="4851219"/>
            <a:ext cx="5613300" cy="11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1pPr>
            <a:lvl2pPr marL="91440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02" name="Google Shape;3702;p164"/>
          <p:cNvSpPr>
            <a:spLocks noGrp="1"/>
          </p:cNvSpPr>
          <p:nvPr>
            <p:ph type="chart" idx="3"/>
          </p:nvPr>
        </p:nvSpPr>
        <p:spPr>
          <a:xfrm>
            <a:off x="6642100" y="3378201"/>
            <a:ext cx="5071500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03" name="Google Shape;3703;p164"/>
          <p:cNvSpPr txBox="1">
            <a:spLocks noGrp="1"/>
          </p:cNvSpPr>
          <p:nvPr>
            <p:ph type="body" idx="4"/>
          </p:nvPr>
        </p:nvSpPr>
        <p:spPr>
          <a:xfrm>
            <a:off x="6642100" y="1668688"/>
            <a:ext cx="5067300" cy="15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1pPr>
            <a:lvl2pPr marL="91440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704" name="Google Shape;3704;p164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705" name="Google Shape;3705;p164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6" name="Google Shape;3706;p164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7" name="Google Shape;3707;p164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8" name="Google Shape;3708;p164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9" name="Google Shape;3709;p164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p and chart 3">
  <p:cSld name="map and chart 3">
    <p:spTree>
      <p:nvGrpSpPr>
        <p:cNvPr id="1" name="Shape 3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1" name="Google Shape;3711;p165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2" name="Google Shape;3712;p165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13" name="Google Shape;3713;p165"/>
          <p:cNvSpPr txBox="1">
            <a:spLocks noGrp="1"/>
          </p:cNvSpPr>
          <p:nvPr>
            <p:ph type="dt" idx="10"/>
          </p:nvPr>
        </p:nvSpPr>
        <p:spPr>
          <a:xfrm>
            <a:off x="482598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14" name="Google Shape;3714;p165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15" name="Google Shape;3715;p165"/>
          <p:cNvSpPr txBox="1">
            <a:spLocks noGrp="1"/>
          </p:cNvSpPr>
          <p:nvPr>
            <p:ph type="sldNum" idx="12"/>
          </p:nvPr>
        </p:nvSpPr>
        <p:spPr>
          <a:xfrm>
            <a:off x="8970265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16" name="Google Shape;3716;p165"/>
          <p:cNvSpPr txBox="1">
            <a:spLocks noGrp="1"/>
          </p:cNvSpPr>
          <p:nvPr>
            <p:ph type="body" idx="1"/>
          </p:nvPr>
        </p:nvSpPr>
        <p:spPr>
          <a:xfrm>
            <a:off x="482598" y="2694810"/>
            <a:ext cx="27432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 cap="none">
                <a:solidFill>
                  <a:schemeClr val="l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17" name="Google Shape;3717;p165"/>
          <p:cNvSpPr txBox="1">
            <a:spLocks noGrp="1"/>
          </p:cNvSpPr>
          <p:nvPr>
            <p:ph type="body" idx="2"/>
          </p:nvPr>
        </p:nvSpPr>
        <p:spPr>
          <a:xfrm>
            <a:off x="482598" y="3302053"/>
            <a:ext cx="2743200" cy="26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1pPr>
            <a:lvl2pPr marL="91440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18" name="Google Shape;3718;p165"/>
          <p:cNvSpPr>
            <a:spLocks noGrp="1"/>
          </p:cNvSpPr>
          <p:nvPr>
            <p:ph type="chart" idx="3"/>
          </p:nvPr>
        </p:nvSpPr>
        <p:spPr>
          <a:xfrm>
            <a:off x="6642100" y="3378201"/>
            <a:ext cx="5071500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19" name="Google Shape;3719;p165"/>
          <p:cNvSpPr txBox="1">
            <a:spLocks noGrp="1"/>
          </p:cNvSpPr>
          <p:nvPr>
            <p:ph type="body" idx="4"/>
          </p:nvPr>
        </p:nvSpPr>
        <p:spPr>
          <a:xfrm>
            <a:off x="6642100" y="1668688"/>
            <a:ext cx="5067300" cy="15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1pPr>
            <a:lvl2pPr marL="91440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720" name="Google Shape;3720;p165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721" name="Google Shape;3721;p165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2" name="Google Shape;3722;p165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3" name="Google Shape;3723;p165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4" name="Google Shape;3724;p165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5" name="Google Shape;3725;p165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p 4">
  <p:cSld name="map 4">
    <p:spTree>
      <p:nvGrpSpPr>
        <p:cNvPr id="1" name="Shape 3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" name="Google Shape;3727;p166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8" name="Google Shape;3728;p166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9" name="Google Shape;3729;p166"/>
          <p:cNvSpPr txBox="1">
            <a:spLocks noGrp="1"/>
          </p:cNvSpPr>
          <p:nvPr>
            <p:ph type="dt" idx="10"/>
          </p:nvPr>
        </p:nvSpPr>
        <p:spPr>
          <a:xfrm>
            <a:off x="482598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0" name="Google Shape;3730;p166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1" name="Google Shape;3731;p166"/>
          <p:cNvSpPr txBox="1">
            <a:spLocks noGrp="1"/>
          </p:cNvSpPr>
          <p:nvPr>
            <p:ph type="sldNum" idx="12"/>
          </p:nvPr>
        </p:nvSpPr>
        <p:spPr>
          <a:xfrm>
            <a:off x="8970265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32" name="Google Shape;3732;p166"/>
          <p:cNvSpPr txBox="1">
            <a:spLocks noGrp="1"/>
          </p:cNvSpPr>
          <p:nvPr>
            <p:ph type="body" idx="1"/>
          </p:nvPr>
        </p:nvSpPr>
        <p:spPr>
          <a:xfrm>
            <a:off x="482598" y="5361758"/>
            <a:ext cx="56133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 cap="none">
                <a:solidFill>
                  <a:schemeClr val="l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33" name="Google Shape;3733;p166"/>
          <p:cNvSpPr txBox="1">
            <a:spLocks noGrp="1"/>
          </p:cNvSpPr>
          <p:nvPr>
            <p:ph type="body" idx="2"/>
          </p:nvPr>
        </p:nvSpPr>
        <p:spPr>
          <a:xfrm>
            <a:off x="6642100" y="1668688"/>
            <a:ext cx="5067300" cy="28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1pPr>
            <a:lvl2pPr marL="91440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3734" name="Google Shape;3734;p166"/>
          <p:cNvCxnSpPr/>
          <p:nvPr/>
        </p:nvCxnSpPr>
        <p:spPr>
          <a:xfrm>
            <a:off x="6642100" y="4714194"/>
            <a:ext cx="5067300" cy="0"/>
          </a:xfrm>
          <a:prstGeom prst="straightConnector1">
            <a:avLst/>
          </a:prstGeom>
          <a:noFill/>
          <a:ln w="9525" cap="flat" cmpd="sng">
            <a:solidFill>
              <a:srgbClr val="B9C3C9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735" name="Google Shape;3735;p166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736" name="Google Shape;3736;p166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7" name="Google Shape;3737;p166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8" name="Google Shape;3738;p166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9" name="Google Shape;3739;p166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0" name="Google Shape;3740;p166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voice">
  <p:cSld name="invoice">
    <p:spTree>
      <p:nvGrpSpPr>
        <p:cNvPr id="1" name="Shape 3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2" name="Google Shape;3742;p167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3" name="Google Shape;3743;p167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4" name="Google Shape;3744;p167"/>
          <p:cNvSpPr txBox="1">
            <a:spLocks noGrp="1"/>
          </p:cNvSpPr>
          <p:nvPr>
            <p:ph type="dt" idx="10"/>
          </p:nvPr>
        </p:nvSpPr>
        <p:spPr>
          <a:xfrm>
            <a:off x="482598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5" name="Google Shape;3745;p167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6" name="Google Shape;3746;p167"/>
          <p:cNvSpPr txBox="1">
            <a:spLocks noGrp="1"/>
          </p:cNvSpPr>
          <p:nvPr>
            <p:ph type="sldNum" idx="12"/>
          </p:nvPr>
        </p:nvSpPr>
        <p:spPr>
          <a:xfrm>
            <a:off x="8970265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47" name="Google Shape;3747;p167"/>
          <p:cNvSpPr txBox="1">
            <a:spLocks noGrp="1"/>
          </p:cNvSpPr>
          <p:nvPr>
            <p:ph type="body" idx="1"/>
          </p:nvPr>
        </p:nvSpPr>
        <p:spPr>
          <a:xfrm>
            <a:off x="482598" y="1981511"/>
            <a:ext cx="5235900" cy="18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48" name="Google Shape;3748;p167"/>
          <p:cNvSpPr txBox="1">
            <a:spLocks noGrp="1"/>
          </p:cNvSpPr>
          <p:nvPr>
            <p:ph type="body" idx="2"/>
          </p:nvPr>
        </p:nvSpPr>
        <p:spPr>
          <a:xfrm>
            <a:off x="482597" y="1630415"/>
            <a:ext cx="52359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749" name="Google Shape;3749;p167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750" name="Google Shape;3750;p167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1" name="Google Shape;3751;p167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2" name="Google Shape;3752;p167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3" name="Google Shape;3753;p167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4" name="Google Shape;3754;p167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6 icons left">
  <p:cSld name="content and 6 icons left">
    <p:spTree>
      <p:nvGrpSpPr>
        <p:cNvPr id="1" name="Shape 3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6" name="Google Shape;3756;p168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7" name="Google Shape;3757;p168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8" name="Google Shape;3758;p168"/>
          <p:cNvSpPr txBox="1">
            <a:spLocks noGrp="1"/>
          </p:cNvSpPr>
          <p:nvPr>
            <p:ph type="dt" idx="10"/>
          </p:nvPr>
        </p:nvSpPr>
        <p:spPr>
          <a:xfrm>
            <a:off x="482598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9" name="Google Shape;3759;p168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0" name="Google Shape;3760;p168"/>
          <p:cNvSpPr txBox="1">
            <a:spLocks noGrp="1"/>
          </p:cNvSpPr>
          <p:nvPr>
            <p:ph type="sldNum" idx="12"/>
          </p:nvPr>
        </p:nvSpPr>
        <p:spPr>
          <a:xfrm>
            <a:off x="8970265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61" name="Google Shape;3761;p168"/>
          <p:cNvSpPr txBox="1">
            <a:spLocks noGrp="1"/>
          </p:cNvSpPr>
          <p:nvPr>
            <p:ph type="body" idx="1"/>
          </p:nvPr>
        </p:nvSpPr>
        <p:spPr>
          <a:xfrm>
            <a:off x="482598" y="2295143"/>
            <a:ext cx="6939300" cy="1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>
                <a:solidFill>
                  <a:srgbClr val="64768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62" name="Google Shape;3762;p168"/>
          <p:cNvSpPr txBox="1">
            <a:spLocks noGrp="1"/>
          </p:cNvSpPr>
          <p:nvPr>
            <p:ph type="body" idx="2"/>
          </p:nvPr>
        </p:nvSpPr>
        <p:spPr>
          <a:xfrm>
            <a:off x="482598" y="3640616"/>
            <a:ext cx="7596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63" name="Google Shape;3763;p168"/>
          <p:cNvSpPr txBox="1">
            <a:spLocks noGrp="1"/>
          </p:cNvSpPr>
          <p:nvPr>
            <p:ph type="body" idx="3"/>
          </p:nvPr>
        </p:nvSpPr>
        <p:spPr>
          <a:xfrm>
            <a:off x="1718562" y="3640616"/>
            <a:ext cx="7596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64" name="Google Shape;3764;p168"/>
          <p:cNvSpPr txBox="1">
            <a:spLocks noGrp="1"/>
          </p:cNvSpPr>
          <p:nvPr>
            <p:ph type="body" idx="4"/>
          </p:nvPr>
        </p:nvSpPr>
        <p:spPr>
          <a:xfrm>
            <a:off x="2954526" y="3640616"/>
            <a:ext cx="7596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65" name="Google Shape;3765;p168"/>
          <p:cNvSpPr txBox="1">
            <a:spLocks noGrp="1"/>
          </p:cNvSpPr>
          <p:nvPr>
            <p:ph type="body" idx="5"/>
          </p:nvPr>
        </p:nvSpPr>
        <p:spPr>
          <a:xfrm>
            <a:off x="4190490" y="3640616"/>
            <a:ext cx="7596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66" name="Google Shape;3766;p168"/>
          <p:cNvSpPr txBox="1">
            <a:spLocks noGrp="1"/>
          </p:cNvSpPr>
          <p:nvPr>
            <p:ph type="body" idx="6"/>
          </p:nvPr>
        </p:nvSpPr>
        <p:spPr>
          <a:xfrm>
            <a:off x="5426454" y="3640616"/>
            <a:ext cx="7596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67" name="Google Shape;3767;p168"/>
          <p:cNvSpPr txBox="1">
            <a:spLocks noGrp="1"/>
          </p:cNvSpPr>
          <p:nvPr>
            <p:ph type="body" idx="7"/>
          </p:nvPr>
        </p:nvSpPr>
        <p:spPr>
          <a:xfrm>
            <a:off x="6662418" y="3640616"/>
            <a:ext cx="7596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68" name="Google Shape;3768;p168"/>
          <p:cNvSpPr txBox="1">
            <a:spLocks noGrp="1"/>
          </p:cNvSpPr>
          <p:nvPr>
            <p:ph type="body" idx="8"/>
          </p:nvPr>
        </p:nvSpPr>
        <p:spPr>
          <a:xfrm>
            <a:off x="482598" y="4419089"/>
            <a:ext cx="759600" cy="28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69" name="Google Shape;3769;p168"/>
          <p:cNvSpPr txBox="1">
            <a:spLocks noGrp="1"/>
          </p:cNvSpPr>
          <p:nvPr>
            <p:ph type="body" idx="9"/>
          </p:nvPr>
        </p:nvSpPr>
        <p:spPr>
          <a:xfrm>
            <a:off x="482598" y="4889678"/>
            <a:ext cx="6939300" cy="13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>
                <a:solidFill>
                  <a:srgbClr val="64768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70" name="Google Shape;3770;p168"/>
          <p:cNvSpPr txBox="1">
            <a:spLocks noGrp="1"/>
          </p:cNvSpPr>
          <p:nvPr>
            <p:ph type="body" idx="13"/>
          </p:nvPr>
        </p:nvSpPr>
        <p:spPr>
          <a:xfrm>
            <a:off x="1718562" y="4419089"/>
            <a:ext cx="759600" cy="28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71" name="Google Shape;3771;p168"/>
          <p:cNvSpPr txBox="1">
            <a:spLocks noGrp="1"/>
          </p:cNvSpPr>
          <p:nvPr>
            <p:ph type="body" idx="14"/>
          </p:nvPr>
        </p:nvSpPr>
        <p:spPr>
          <a:xfrm>
            <a:off x="2954526" y="4419089"/>
            <a:ext cx="759600" cy="28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72" name="Google Shape;3772;p168"/>
          <p:cNvSpPr txBox="1">
            <a:spLocks noGrp="1"/>
          </p:cNvSpPr>
          <p:nvPr>
            <p:ph type="body" idx="15"/>
          </p:nvPr>
        </p:nvSpPr>
        <p:spPr>
          <a:xfrm>
            <a:off x="4190490" y="4419089"/>
            <a:ext cx="759600" cy="28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73" name="Google Shape;3773;p168"/>
          <p:cNvSpPr txBox="1">
            <a:spLocks noGrp="1"/>
          </p:cNvSpPr>
          <p:nvPr>
            <p:ph type="body" idx="16"/>
          </p:nvPr>
        </p:nvSpPr>
        <p:spPr>
          <a:xfrm>
            <a:off x="5426454" y="4419089"/>
            <a:ext cx="759600" cy="28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74" name="Google Shape;3774;p168"/>
          <p:cNvSpPr txBox="1">
            <a:spLocks noGrp="1"/>
          </p:cNvSpPr>
          <p:nvPr>
            <p:ph type="body" idx="17"/>
          </p:nvPr>
        </p:nvSpPr>
        <p:spPr>
          <a:xfrm>
            <a:off x="6662418" y="4419089"/>
            <a:ext cx="759600" cy="28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75" name="Google Shape;3775;p168"/>
          <p:cNvSpPr txBox="1">
            <a:spLocks noGrp="1"/>
          </p:cNvSpPr>
          <p:nvPr>
            <p:ph type="body" idx="18"/>
          </p:nvPr>
        </p:nvSpPr>
        <p:spPr>
          <a:xfrm>
            <a:off x="482598" y="1766691"/>
            <a:ext cx="69393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 cap="none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776" name="Google Shape;3776;p168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777" name="Google Shape;3777;p168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8" name="Google Shape;3778;p168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9" name="Google Shape;3779;p168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0" name="Google Shape;3780;p168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1" name="Google Shape;3781;p168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6 icons right">
  <p:cSld name="content and 6 icons right">
    <p:spTree>
      <p:nvGrpSpPr>
        <p:cNvPr id="1" name="Shape 3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3" name="Google Shape;3783;p169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4" name="Google Shape;3784;p169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5" name="Google Shape;3785;p169"/>
          <p:cNvSpPr txBox="1">
            <a:spLocks noGrp="1"/>
          </p:cNvSpPr>
          <p:nvPr>
            <p:ph type="dt" idx="10"/>
          </p:nvPr>
        </p:nvSpPr>
        <p:spPr>
          <a:xfrm>
            <a:off x="482598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6" name="Google Shape;3786;p169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7" name="Google Shape;3787;p169"/>
          <p:cNvSpPr txBox="1">
            <a:spLocks noGrp="1"/>
          </p:cNvSpPr>
          <p:nvPr>
            <p:ph type="sldNum" idx="12"/>
          </p:nvPr>
        </p:nvSpPr>
        <p:spPr>
          <a:xfrm>
            <a:off x="8970265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88" name="Google Shape;3788;p169"/>
          <p:cNvSpPr txBox="1">
            <a:spLocks noGrp="1"/>
          </p:cNvSpPr>
          <p:nvPr>
            <p:ph type="body" idx="1"/>
          </p:nvPr>
        </p:nvSpPr>
        <p:spPr>
          <a:xfrm>
            <a:off x="4774183" y="2295143"/>
            <a:ext cx="6939300" cy="1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>
                <a:solidFill>
                  <a:srgbClr val="64768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89" name="Google Shape;3789;p169"/>
          <p:cNvSpPr txBox="1">
            <a:spLocks noGrp="1"/>
          </p:cNvSpPr>
          <p:nvPr>
            <p:ph type="body" idx="2"/>
          </p:nvPr>
        </p:nvSpPr>
        <p:spPr>
          <a:xfrm>
            <a:off x="4774183" y="3640616"/>
            <a:ext cx="7596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90" name="Google Shape;3790;p169"/>
          <p:cNvSpPr txBox="1">
            <a:spLocks noGrp="1"/>
          </p:cNvSpPr>
          <p:nvPr>
            <p:ph type="body" idx="3"/>
          </p:nvPr>
        </p:nvSpPr>
        <p:spPr>
          <a:xfrm>
            <a:off x="6010147" y="3640616"/>
            <a:ext cx="7596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91" name="Google Shape;3791;p169"/>
          <p:cNvSpPr txBox="1">
            <a:spLocks noGrp="1"/>
          </p:cNvSpPr>
          <p:nvPr>
            <p:ph type="body" idx="4"/>
          </p:nvPr>
        </p:nvSpPr>
        <p:spPr>
          <a:xfrm>
            <a:off x="7246111" y="3640616"/>
            <a:ext cx="7596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92" name="Google Shape;3792;p169"/>
          <p:cNvSpPr txBox="1">
            <a:spLocks noGrp="1"/>
          </p:cNvSpPr>
          <p:nvPr>
            <p:ph type="body" idx="5"/>
          </p:nvPr>
        </p:nvSpPr>
        <p:spPr>
          <a:xfrm>
            <a:off x="8482075" y="3640616"/>
            <a:ext cx="7596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93" name="Google Shape;3793;p169"/>
          <p:cNvSpPr txBox="1">
            <a:spLocks noGrp="1"/>
          </p:cNvSpPr>
          <p:nvPr>
            <p:ph type="body" idx="6"/>
          </p:nvPr>
        </p:nvSpPr>
        <p:spPr>
          <a:xfrm>
            <a:off x="9718039" y="3640616"/>
            <a:ext cx="7596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94" name="Google Shape;3794;p169"/>
          <p:cNvSpPr txBox="1">
            <a:spLocks noGrp="1"/>
          </p:cNvSpPr>
          <p:nvPr>
            <p:ph type="body" idx="7"/>
          </p:nvPr>
        </p:nvSpPr>
        <p:spPr>
          <a:xfrm>
            <a:off x="10954003" y="3640616"/>
            <a:ext cx="7596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95" name="Google Shape;3795;p169"/>
          <p:cNvSpPr txBox="1">
            <a:spLocks noGrp="1"/>
          </p:cNvSpPr>
          <p:nvPr>
            <p:ph type="body" idx="8"/>
          </p:nvPr>
        </p:nvSpPr>
        <p:spPr>
          <a:xfrm>
            <a:off x="4774183" y="4419089"/>
            <a:ext cx="759600" cy="28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96" name="Google Shape;3796;p169"/>
          <p:cNvSpPr txBox="1">
            <a:spLocks noGrp="1"/>
          </p:cNvSpPr>
          <p:nvPr>
            <p:ph type="body" idx="9"/>
          </p:nvPr>
        </p:nvSpPr>
        <p:spPr>
          <a:xfrm>
            <a:off x="4774183" y="4889678"/>
            <a:ext cx="6939300" cy="13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>
                <a:solidFill>
                  <a:srgbClr val="64768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97" name="Google Shape;3797;p169"/>
          <p:cNvSpPr txBox="1">
            <a:spLocks noGrp="1"/>
          </p:cNvSpPr>
          <p:nvPr>
            <p:ph type="body" idx="13"/>
          </p:nvPr>
        </p:nvSpPr>
        <p:spPr>
          <a:xfrm>
            <a:off x="6010147" y="4419089"/>
            <a:ext cx="759600" cy="28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98" name="Google Shape;3798;p169"/>
          <p:cNvSpPr txBox="1">
            <a:spLocks noGrp="1"/>
          </p:cNvSpPr>
          <p:nvPr>
            <p:ph type="body" idx="14"/>
          </p:nvPr>
        </p:nvSpPr>
        <p:spPr>
          <a:xfrm>
            <a:off x="7246111" y="4419089"/>
            <a:ext cx="759600" cy="28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99" name="Google Shape;3799;p169"/>
          <p:cNvSpPr txBox="1">
            <a:spLocks noGrp="1"/>
          </p:cNvSpPr>
          <p:nvPr>
            <p:ph type="body" idx="15"/>
          </p:nvPr>
        </p:nvSpPr>
        <p:spPr>
          <a:xfrm>
            <a:off x="8482075" y="4419089"/>
            <a:ext cx="759600" cy="28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00" name="Google Shape;3800;p169"/>
          <p:cNvSpPr txBox="1">
            <a:spLocks noGrp="1"/>
          </p:cNvSpPr>
          <p:nvPr>
            <p:ph type="body" idx="16"/>
          </p:nvPr>
        </p:nvSpPr>
        <p:spPr>
          <a:xfrm>
            <a:off x="9718039" y="4419089"/>
            <a:ext cx="759600" cy="28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01" name="Google Shape;3801;p169"/>
          <p:cNvSpPr txBox="1">
            <a:spLocks noGrp="1"/>
          </p:cNvSpPr>
          <p:nvPr>
            <p:ph type="body" idx="17"/>
          </p:nvPr>
        </p:nvSpPr>
        <p:spPr>
          <a:xfrm>
            <a:off x="10954003" y="4419089"/>
            <a:ext cx="759600" cy="28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02" name="Google Shape;3802;p169"/>
          <p:cNvSpPr txBox="1">
            <a:spLocks noGrp="1"/>
          </p:cNvSpPr>
          <p:nvPr>
            <p:ph type="body" idx="18"/>
          </p:nvPr>
        </p:nvSpPr>
        <p:spPr>
          <a:xfrm>
            <a:off x="4774183" y="1766691"/>
            <a:ext cx="69393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 cap="none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803" name="Google Shape;3803;p169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804" name="Google Shape;3804;p169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5" name="Google Shape;3805;p169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6" name="Google Shape;3806;p169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7" name="Google Shape;3807;p169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8" name="Google Shape;3808;p169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c">
  <p:cSld name="iMac">
    <p:spTree>
      <p:nvGrpSpPr>
        <p:cNvPr id="1" name="Shape 3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0" name="Google Shape;3810;p170"/>
          <p:cNvGrpSpPr/>
          <p:nvPr/>
        </p:nvGrpSpPr>
        <p:grpSpPr>
          <a:xfrm>
            <a:off x="1036866" y="1717407"/>
            <a:ext cx="5059316" cy="4416827"/>
            <a:chOff x="3742268" y="2033349"/>
            <a:chExt cx="4296294" cy="3750702"/>
          </a:xfrm>
        </p:grpSpPr>
        <p:sp>
          <p:nvSpPr>
            <p:cNvPr id="3811" name="Google Shape;3811;p170"/>
            <p:cNvSpPr/>
            <p:nvPr/>
          </p:nvSpPr>
          <p:spPr>
            <a:xfrm>
              <a:off x="5156233" y="5716335"/>
              <a:ext cx="1464318" cy="677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18" y="7200"/>
                  </a:moveTo>
                  <a:lnTo>
                    <a:pt x="21600" y="0"/>
                  </a:lnTo>
                  <a:cubicBezTo>
                    <a:pt x="21575" y="2780"/>
                    <a:pt x="21355" y="12687"/>
                    <a:pt x="20651" y="13859"/>
                  </a:cubicBezTo>
                  <a:cubicBezTo>
                    <a:pt x="19347" y="16026"/>
                    <a:pt x="17405" y="15717"/>
                    <a:pt x="17405" y="15717"/>
                  </a:cubicBezTo>
                  <a:lnTo>
                    <a:pt x="12405" y="15717"/>
                  </a:lnTo>
                  <a:lnTo>
                    <a:pt x="9195" y="15717"/>
                  </a:lnTo>
                  <a:lnTo>
                    <a:pt x="4195" y="15717"/>
                  </a:lnTo>
                  <a:cubicBezTo>
                    <a:pt x="4195" y="15717"/>
                    <a:pt x="2253" y="16026"/>
                    <a:pt x="949" y="13859"/>
                  </a:cubicBezTo>
                  <a:cubicBezTo>
                    <a:pt x="245" y="12687"/>
                    <a:pt x="25" y="4217"/>
                    <a:pt x="0" y="1437"/>
                  </a:cubicBezTo>
                  <a:lnTo>
                    <a:pt x="82" y="5385"/>
                  </a:lnTo>
                  <a:cubicBezTo>
                    <a:pt x="82" y="5385"/>
                    <a:pt x="124" y="14404"/>
                    <a:pt x="496" y="17423"/>
                  </a:cubicBezTo>
                  <a:cubicBezTo>
                    <a:pt x="868" y="20442"/>
                    <a:pt x="2101" y="21600"/>
                    <a:pt x="2983" y="21600"/>
                  </a:cubicBezTo>
                  <a:cubicBezTo>
                    <a:pt x="3502" y="21600"/>
                    <a:pt x="6673" y="21600"/>
                    <a:pt x="9195" y="21600"/>
                  </a:cubicBezTo>
                  <a:cubicBezTo>
                    <a:pt x="10959" y="21600"/>
                    <a:pt x="12405" y="21600"/>
                    <a:pt x="12405" y="21600"/>
                  </a:cubicBezTo>
                  <a:cubicBezTo>
                    <a:pt x="14927" y="21600"/>
                    <a:pt x="18098" y="21600"/>
                    <a:pt x="18617" y="21600"/>
                  </a:cubicBezTo>
                  <a:cubicBezTo>
                    <a:pt x="19499" y="21600"/>
                    <a:pt x="20732" y="20442"/>
                    <a:pt x="21104" y="17423"/>
                  </a:cubicBezTo>
                  <a:cubicBezTo>
                    <a:pt x="21476" y="14404"/>
                    <a:pt x="21518" y="7200"/>
                    <a:pt x="21518" y="7200"/>
                  </a:cubicBezTo>
                  <a:close/>
                </a:path>
              </a:pathLst>
            </a:custGeom>
            <a:solidFill>
              <a:srgbClr val="32373C">
                <a:alpha val="9800"/>
              </a:srgb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2" name="Google Shape;3812;p170"/>
            <p:cNvSpPr/>
            <p:nvPr/>
          </p:nvSpPr>
          <p:spPr>
            <a:xfrm>
              <a:off x="5148520" y="5698509"/>
              <a:ext cx="1479762" cy="677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18" y="7200"/>
                  </a:moveTo>
                  <a:lnTo>
                    <a:pt x="21600" y="0"/>
                  </a:lnTo>
                  <a:cubicBezTo>
                    <a:pt x="21575" y="2780"/>
                    <a:pt x="21355" y="12687"/>
                    <a:pt x="20651" y="13859"/>
                  </a:cubicBezTo>
                  <a:cubicBezTo>
                    <a:pt x="19347" y="16026"/>
                    <a:pt x="17405" y="15717"/>
                    <a:pt x="17405" y="15717"/>
                  </a:cubicBezTo>
                  <a:lnTo>
                    <a:pt x="12405" y="15717"/>
                  </a:lnTo>
                  <a:lnTo>
                    <a:pt x="9195" y="15717"/>
                  </a:lnTo>
                  <a:lnTo>
                    <a:pt x="4195" y="15717"/>
                  </a:lnTo>
                  <a:cubicBezTo>
                    <a:pt x="4195" y="15717"/>
                    <a:pt x="2253" y="16026"/>
                    <a:pt x="949" y="13859"/>
                  </a:cubicBezTo>
                  <a:cubicBezTo>
                    <a:pt x="245" y="12687"/>
                    <a:pt x="25" y="4217"/>
                    <a:pt x="0" y="1437"/>
                  </a:cubicBezTo>
                  <a:lnTo>
                    <a:pt x="82" y="5385"/>
                  </a:lnTo>
                  <a:cubicBezTo>
                    <a:pt x="82" y="5385"/>
                    <a:pt x="124" y="14404"/>
                    <a:pt x="496" y="17423"/>
                  </a:cubicBezTo>
                  <a:cubicBezTo>
                    <a:pt x="868" y="20442"/>
                    <a:pt x="2101" y="21600"/>
                    <a:pt x="2983" y="21600"/>
                  </a:cubicBezTo>
                  <a:cubicBezTo>
                    <a:pt x="3502" y="21600"/>
                    <a:pt x="6673" y="21600"/>
                    <a:pt x="9195" y="21600"/>
                  </a:cubicBezTo>
                  <a:cubicBezTo>
                    <a:pt x="10959" y="21600"/>
                    <a:pt x="12405" y="21600"/>
                    <a:pt x="12405" y="21600"/>
                  </a:cubicBezTo>
                  <a:cubicBezTo>
                    <a:pt x="14927" y="21600"/>
                    <a:pt x="18098" y="21600"/>
                    <a:pt x="18617" y="21600"/>
                  </a:cubicBezTo>
                  <a:cubicBezTo>
                    <a:pt x="19499" y="21600"/>
                    <a:pt x="20732" y="20442"/>
                    <a:pt x="21104" y="17423"/>
                  </a:cubicBezTo>
                  <a:cubicBezTo>
                    <a:pt x="21476" y="14404"/>
                    <a:pt x="21518" y="7200"/>
                    <a:pt x="21518" y="7200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29803"/>
                  </a:srgbClr>
                </a:gs>
                <a:gs pos="17000">
                  <a:srgbClr val="000000">
                    <a:alpha val="29803"/>
                  </a:srgbClr>
                </a:gs>
                <a:gs pos="76000">
                  <a:srgbClr val="32373C">
                    <a:alpha val="80000"/>
                  </a:srgbClr>
                </a:gs>
                <a:gs pos="100000">
                  <a:srgbClr val="32373C"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3" name="Google Shape;3813;p170"/>
            <p:cNvSpPr/>
            <p:nvPr/>
          </p:nvSpPr>
          <p:spPr>
            <a:xfrm>
              <a:off x="3742268" y="4635867"/>
              <a:ext cx="4296294" cy="4856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5382"/>
                  </a:moveTo>
                  <a:cubicBezTo>
                    <a:pt x="0" y="18816"/>
                    <a:pt x="315" y="21600"/>
                    <a:pt x="703" y="21600"/>
                  </a:cubicBezTo>
                  <a:lnTo>
                    <a:pt x="20897" y="21600"/>
                  </a:lnTo>
                  <a:cubicBezTo>
                    <a:pt x="21285" y="21600"/>
                    <a:pt x="21600" y="18816"/>
                    <a:pt x="21600" y="15382"/>
                  </a:cubicBez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15382"/>
                    <a:pt x="0" y="15382"/>
                  </a:cubicBezTo>
                  <a:close/>
                </a:path>
              </a:pathLst>
            </a:custGeom>
            <a:gradFill>
              <a:gsLst>
                <a:gs pos="0">
                  <a:srgbClr val="C8CBCF"/>
                </a:gs>
                <a:gs pos="100000">
                  <a:srgbClr val="E7E7E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4" name="Google Shape;3814;p170"/>
            <p:cNvSpPr/>
            <p:nvPr/>
          </p:nvSpPr>
          <p:spPr>
            <a:xfrm>
              <a:off x="3742268" y="2033349"/>
              <a:ext cx="4296294" cy="26076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575" y="19911"/>
                  </a:moveTo>
                  <a:lnTo>
                    <a:pt x="1025" y="19911"/>
                  </a:lnTo>
                  <a:lnTo>
                    <a:pt x="1025" y="1737"/>
                  </a:lnTo>
                  <a:lnTo>
                    <a:pt x="20575" y="1737"/>
                  </a:lnTo>
                  <a:cubicBezTo>
                    <a:pt x="20575" y="1737"/>
                    <a:pt x="20575" y="19911"/>
                    <a:pt x="20575" y="19911"/>
                  </a:cubicBezTo>
                  <a:close/>
                  <a:moveTo>
                    <a:pt x="20897" y="0"/>
                  </a:moveTo>
                  <a:lnTo>
                    <a:pt x="703" y="0"/>
                  </a:lnTo>
                  <a:cubicBezTo>
                    <a:pt x="315" y="0"/>
                    <a:pt x="0" y="518"/>
                    <a:pt x="0" y="1158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1158"/>
                  </a:lnTo>
                  <a:cubicBezTo>
                    <a:pt x="21600" y="518"/>
                    <a:pt x="21285" y="0"/>
                    <a:pt x="20897" y="0"/>
                  </a:cubicBezTo>
                  <a:close/>
                </a:path>
              </a:pathLst>
            </a:custGeom>
            <a:gradFill>
              <a:gsLst>
                <a:gs pos="0">
                  <a:srgbClr val="32373C"/>
                </a:gs>
                <a:gs pos="6000">
                  <a:srgbClr val="32373C"/>
                </a:gs>
                <a:gs pos="62000">
                  <a:srgbClr val="000000"/>
                </a:gs>
                <a:gs pos="100000">
                  <a:srgbClr val="000000"/>
                </a:gs>
              </a:gsLst>
              <a:lin ang="1800004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5" name="Google Shape;3815;p170"/>
            <p:cNvSpPr/>
            <p:nvPr/>
          </p:nvSpPr>
          <p:spPr>
            <a:xfrm>
              <a:off x="5154883" y="5711236"/>
              <a:ext cx="1468736" cy="45144"/>
            </a:xfrm>
            <a:custGeom>
              <a:avLst/>
              <a:gdLst/>
              <a:ahLst/>
              <a:cxnLst/>
              <a:rect l="l" t="t" r="r" b="b"/>
              <a:pathLst>
                <a:path w="21516" h="21600" extrusionOk="0">
                  <a:moveTo>
                    <a:pt x="21512" y="0"/>
                  </a:moveTo>
                  <a:cubicBezTo>
                    <a:pt x="21499" y="3516"/>
                    <a:pt x="21438" y="9477"/>
                    <a:pt x="21185" y="12548"/>
                  </a:cubicBezTo>
                  <a:cubicBezTo>
                    <a:pt x="20811" y="17077"/>
                    <a:pt x="19488" y="18813"/>
                    <a:pt x="18603" y="18813"/>
                  </a:cubicBezTo>
                  <a:cubicBezTo>
                    <a:pt x="18082" y="18813"/>
                    <a:pt x="14899" y="18813"/>
                    <a:pt x="12368" y="18813"/>
                  </a:cubicBezTo>
                  <a:cubicBezTo>
                    <a:pt x="12368" y="18813"/>
                    <a:pt x="10917" y="18813"/>
                    <a:pt x="9148" y="18813"/>
                  </a:cubicBezTo>
                  <a:cubicBezTo>
                    <a:pt x="6617" y="18813"/>
                    <a:pt x="3434" y="18813"/>
                    <a:pt x="2913" y="18813"/>
                  </a:cubicBezTo>
                  <a:cubicBezTo>
                    <a:pt x="2028" y="18813"/>
                    <a:pt x="705" y="17077"/>
                    <a:pt x="331" y="12548"/>
                  </a:cubicBezTo>
                  <a:cubicBezTo>
                    <a:pt x="78" y="9477"/>
                    <a:pt x="17" y="3516"/>
                    <a:pt x="4" y="0"/>
                  </a:cubicBezTo>
                  <a:lnTo>
                    <a:pt x="2" y="0"/>
                  </a:lnTo>
                  <a:cubicBezTo>
                    <a:pt x="2" y="0"/>
                    <a:pt x="-42" y="10806"/>
                    <a:pt x="331" y="15335"/>
                  </a:cubicBezTo>
                  <a:cubicBezTo>
                    <a:pt x="705" y="19864"/>
                    <a:pt x="2028" y="21600"/>
                    <a:pt x="2913" y="21600"/>
                  </a:cubicBezTo>
                  <a:cubicBezTo>
                    <a:pt x="3434" y="21600"/>
                    <a:pt x="6617" y="21600"/>
                    <a:pt x="9148" y="21600"/>
                  </a:cubicBezTo>
                  <a:cubicBezTo>
                    <a:pt x="10917" y="21600"/>
                    <a:pt x="12368" y="21600"/>
                    <a:pt x="12368" y="21600"/>
                  </a:cubicBezTo>
                  <a:cubicBezTo>
                    <a:pt x="14899" y="21600"/>
                    <a:pt x="18082" y="21600"/>
                    <a:pt x="18603" y="21600"/>
                  </a:cubicBezTo>
                  <a:cubicBezTo>
                    <a:pt x="19488" y="21600"/>
                    <a:pt x="20811" y="19864"/>
                    <a:pt x="21185" y="15335"/>
                  </a:cubicBezTo>
                  <a:cubicBezTo>
                    <a:pt x="21558" y="10806"/>
                    <a:pt x="21514" y="0"/>
                    <a:pt x="21514" y="0"/>
                  </a:cubicBezTo>
                  <a:cubicBezTo>
                    <a:pt x="21514" y="0"/>
                    <a:pt x="21512" y="0"/>
                    <a:pt x="21512" y="0"/>
                  </a:cubicBezTo>
                  <a:close/>
                </a:path>
              </a:pathLst>
            </a:custGeom>
            <a:solidFill>
              <a:srgbClr val="000000">
                <a:alpha val="74900"/>
              </a:srgb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6" name="Google Shape;3816;p170"/>
            <p:cNvSpPr/>
            <p:nvPr/>
          </p:nvSpPr>
          <p:spPr>
            <a:xfrm>
              <a:off x="5148520" y="5119465"/>
              <a:ext cx="1480124" cy="610752"/>
            </a:xfrm>
            <a:custGeom>
              <a:avLst/>
              <a:gdLst/>
              <a:ahLst/>
              <a:cxnLst/>
              <a:rect l="l" t="t" r="r" b="b"/>
              <a:pathLst>
                <a:path w="20919" h="21568" extrusionOk="0">
                  <a:moveTo>
                    <a:pt x="20738" y="19920"/>
                  </a:moveTo>
                  <a:cubicBezTo>
                    <a:pt x="20559" y="19543"/>
                    <a:pt x="18693" y="15429"/>
                    <a:pt x="18281" y="13714"/>
                  </a:cubicBezTo>
                  <a:cubicBezTo>
                    <a:pt x="17870" y="12000"/>
                    <a:pt x="17568" y="0"/>
                    <a:pt x="17568" y="0"/>
                  </a:cubicBezTo>
                  <a:lnTo>
                    <a:pt x="12013" y="0"/>
                  </a:lnTo>
                  <a:lnTo>
                    <a:pt x="8905" y="0"/>
                  </a:lnTo>
                  <a:lnTo>
                    <a:pt x="3350" y="0"/>
                  </a:lnTo>
                  <a:cubicBezTo>
                    <a:pt x="3350" y="0"/>
                    <a:pt x="3048" y="12000"/>
                    <a:pt x="2637" y="13714"/>
                  </a:cubicBezTo>
                  <a:cubicBezTo>
                    <a:pt x="2225" y="15429"/>
                    <a:pt x="359" y="19543"/>
                    <a:pt x="180" y="19920"/>
                  </a:cubicBezTo>
                  <a:cubicBezTo>
                    <a:pt x="2" y="20297"/>
                    <a:pt x="-341" y="21120"/>
                    <a:pt x="921" y="21360"/>
                  </a:cubicBezTo>
                  <a:cubicBezTo>
                    <a:pt x="2184" y="21600"/>
                    <a:pt x="4064" y="21566"/>
                    <a:pt x="4064" y="21566"/>
                  </a:cubicBezTo>
                  <a:lnTo>
                    <a:pt x="8905" y="21566"/>
                  </a:lnTo>
                  <a:lnTo>
                    <a:pt x="12013" y="21566"/>
                  </a:lnTo>
                  <a:lnTo>
                    <a:pt x="16854" y="21566"/>
                  </a:lnTo>
                  <a:cubicBezTo>
                    <a:pt x="16854" y="21566"/>
                    <a:pt x="18734" y="21600"/>
                    <a:pt x="19997" y="21360"/>
                  </a:cubicBezTo>
                  <a:cubicBezTo>
                    <a:pt x="21259" y="21120"/>
                    <a:pt x="20916" y="20297"/>
                    <a:pt x="20738" y="19920"/>
                  </a:cubicBezTo>
                  <a:close/>
                </a:path>
              </a:pathLst>
            </a:custGeom>
            <a:gradFill>
              <a:gsLst>
                <a:gs pos="0">
                  <a:srgbClr val="A4A7A8"/>
                </a:gs>
                <a:gs pos="34000">
                  <a:srgbClr val="F5F8FA"/>
                </a:gs>
                <a:gs pos="66000">
                  <a:srgbClr val="A4A7A8"/>
                </a:gs>
                <a:gs pos="100000">
                  <a:srgbClr val="A4A7A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7" name="Google Shape;3817;p170"/>
            <p:cNvSpPr/>
            <p:nvPr/>
          </p:nvSpPr>
          <p:spPr>
            <a:xfrm>
              <a:off x="5148520" y="5119465"/>
              <a:ext cx="1480124" cy="610752"/>
            </a:xfrm>
            <a:custGeom>
              <a:avLst/>
              <a:gdLst/>
              <a:ahLst/>
              <a:cxnLst/>
              <a:rect l="l" t="t" r="r" b="b"/>
              <a:pathLst>
                <a:path w="20919" h="21568" extrusionOk="0">
                  <a:moveTo>
                    <a:pt x="20738" y="19920"/>
                  </a:moveTo>
                  <a:cubicBezTo>
                    <a:pt x="20559" y="19543"/>
                    <a:pt x="18693" y="15429"/>
                    <a:pt x="18281" y="13714"/>
                  </a:cubicBezTo>
                  <a:cubicBezTo>
                    <a:pt x="17870" y="12000"/>
                    <a:pt x="17568" y="0"/>
                    <a:pt x="17568" y="0"/>
                  </a:cubicBezTo>
                  <a:lnTo>
                    <a:pt x="12013" y="0"/>
                  </a:lnTo>
                  <a:lnTo>
                    <a:pt x="8905" y="0"/>
                  </a:lnTo>
                  <a:lnTo>
                    <a:pt x="3350" y="0"/>
                  </a:lnTo>
                  <a:cubicBezTo>
                    <a:pt x="3350" y="0"/>
                    <a:pt x="3048" y="12000"/>
                    <a:pt x="2637" y="13714"/>
                  </a:cubicBezTo>
                  <a:cubicBezTo>
                    <a:pt x="2225" y="15429"/>
                    <a:pt x="359" y="19543"/>
                    <a:pt x="180" y="19920"/>
                  </a:cubicBezTo>
                  <a:cubicBezTo>
                    <a:pt x="2" y="20297"/>
                    <a:pt x="-341" y="21120"/>
                    <a:pt x="921" y="21360"/>
                  </a:cubicBezTo>
                  <a:cubicBezTo>
                    <a:pt x="2184" y="21600"/>
                    <a:pt x="4064" y="21566"/>
                    <a:pt x="4064" y="21566"/>
                  </a:cubicBezTo>
                  <a:lnTo>
                    <a:pt x="8905" y="21566"/>
                  </a:lnTo>
                  <a:lnTo>
                    <a:pt x="12013" y="21566"/>
                  </a:lnTo>
                  <a:lnTo>
                    <a:pt x="16854" y="21566"/>
                  </a:lnTo>
                  <a:cubicBezTo>
                    <a:pt x="16854" y="21566"/>
                    <a:pt x="18734" y="21600"/>
                    <a:pt x="19997" y="21360"/>
                  </a:cubicBezTo>
                  <a:cubicBezTo>
                    <a:pt x="21259" y="21120"/>
                    <a:pt x="20916" y="20297"/>
                    <a:pt x="20738" y="1992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36000">
                  <a:srgbClr val="FFFFFF">
                    <a:alpha val="0"/>
                  </a:srgbClr>
                </a:gs>
                <a:gs pos="65000">
                  <a:srgbClr val="000000">
                    <a:alpha val="29803"/>
                  </a:srgbClr>
                </a:gs>
                <a:gs pos="95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8" name="Google Shape;3818;p170"/>
            <p:cNvSpPr/>
            <p:nvPr/>
          </p:nvSpPr>
          <p:spPr>
            <a:xfrm>
              <a:off x="5148520" y="5704872"/>
              <a:ext cx="1480355" cy="45144"/>
            </a:xfrm>
            <a:custGeom>
              <a:avLst/>
              <a:gdLst/>
              <a:ahLst/>
              <a:cxnLst/>
              <a:rect l="l" t="t" r="r" b="b"/>
              <a:pathLst>
                <a:path w="21516" h="21600" extrusionOk="0">
                  <a:moveTo>
                    <a:pt x="21515" y="0"/>
                  </a:moveTo>
                  <a:lnTo>
                    <a:pt x="21512" y="0"/>
                  </a:lnTo>
                  <a:cubicBezTo>
                    <a:pt x="21487" y="4170"/>
                    <a:pt x="21268" y="8231"/>
                    <a:pt x="20567" y="9989"/>
                  </a:cubicBezTo>
                  <a:cubicBezTo>
                    <a:pt x="19268" y="13239"/>
                    <a:pt x="17335" y="12776"/>
                    <a:pt x="17335" y="12776"/>
                  </a:cubicBezTo>
                  <a:lnTo>
                    <a:pt x="12356" y="12776"/>
                  </a:lnTo>
                  <a:lnTo>
                    <a:pt x="9160" y="12776"/>
                  </a:lnTo>
                  <a:lnTo>
                    <a:pt x="4181" y="12776"/>
                  </a:lnTo>
                  <a:cubicBezTo>
                    <a:pt x="4181" y="12776"/>
                    <a:pt x="2248" y="13239"/>
                    <a:pt x="949" y="9989"/>
                  </a:cubicBezTo>
                  <a:cubicBezTo>
                    <a:pt x="248" y="8231"/>
                    <a:pt x="29" y="4170"/>
                    <a:pt x="4" y="0"/>
                  </a:cubicBezTo>
                  <a:lnTo>
                    <a:pt x="1" y="0"/>
                  </a:lnTo>
                  <a:cubicBezTo>
                    <a:pt x="1" y="0"/>
                    <a:pt x="-42" y="10806"/>
                    <a:pt x="328" y="15335"/>
                  </a:cubicBezTo>
                  <a:cubicBezTo>
                    <a:pt x="699" y="19864"/>
                    <a:pt x="2096" y="21600"/>
                    <a:pt x="2974" y="21600"/>
                  </a:cubicBezTo>
                  <a:cubicBezTo>
                    <a:pt x="3491" y="21600"/>
                    <a:pt x="6649" y="21600"/>
                    <a:pt x="9160" y="21600"/>
                  </a:cubicBezTo>
                  <a:cubicBezTo>
                    <a:pt x="10916" y="21600"/>
                    <a:pt x="12356" y="21600"/>
                    <a:pt x="12356" y="21600"/>
                  </a:cubicBezTo>
                  <a:cubicBezTo>
                    <a:pt x="14867" y="21600"/>
                    <a:pt x="18025" y="21600"/>
                    <a:pt x="18542" y="21600"/>
                  </a:cubicBezTo>
                  <a:cubicBezTo>
                    <a:pt x="19420" y="21600"/>
                    <a:pt x="20817" y="19864"/>
                    <a:pt x="21188" y="15335"/>
                  </a:cubicBezTo>
                  <a:cubicBezTo>
                    <a:pt x="21558" y="10806"/>
                    <a:pt x="21515" y="0"/>
                    <a:pt x="21515" y="0"/>
                  </a:cubicBezTo>
                  <a:close/>
                </a:path>
              </a:pathLst>
            </a:custGeom>
            <a:gradFill>
              <a:gsLst>
                <a:gs pos="0">
                  <a:srgbClr val="6A6A6A"/>
                </a:gs>
                <a:gs pos="13000">
                  <a:srgbClr val="F5F8FA"/>
                </a:gs>
                <a:gs pos="87000">
                  <a:srgbClr val="F5F8FA"/>
                </a:gs>
                <a:gs pos="100000">
                  <a:srgbClr val="6A6A6A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9" name="Google Shape;3819;p170"/>
            <p:cNvSpPr/>
            <p:nvPr/>
          </p:nvSpPr>
          <p:spPr>
            <a:xfrm>
              <a:off x="5148520" y="5342174"/>
              <a:ext cx="563732" cy="388421"/>
            </a:xfrm>
            <a:custGeom>
              <a:avLst/>
              <a:gdLst/>
              <a:ahLst/>
              <a:cxnLst/>
              <a:rect l="l" t="t" r="r" b="b"/>
              <a:pathLst>
                <a:path w="20714" h="21549" extrusionOk="0">
                  <a:moveTo>
                    <a:pt x="9190" y="0"/>
                  </a:moveTo>
                  <a:cubicBezTo>
                    <a:pt x="8788" y="0"/>
                    <a:pt x="8391" y="32"/>
                    <a:pt x="7999" y="92"/>
                  </a:cubicBezTo>
                  <a:cubicBezTo>
                    <a:pt x="7690" y="4243"/>
                    <a:pt x="7297" y="8100"/>
                    <a:pt x="6856" y="9211"/>
                  </a:cubicBezTo>
                  <a:cubicBezTo>
                    <a:pt x="5786" y="11904"/>
                    <a:pt x="933" y="18368"/>
                    <a:pt x="470" y="18961"/>
                  </a:cubicBezTo>
                  <a:cubicBezTo>
                    <a:pt x="6" y="19553"/>
                    <a:pt x="-886" y="20846"/>
                    <a:pt x="2396" y="21223"/>
                  </a:cubicBezTo>
                  <a:cubicBezTo>
                    <a:pt x="5678" y="21600"/>
                    <a:pt x="10566" y="21546"/>
                    <a:pt x="10566" y="21546"/>
                  </a:cubicBezTo>
                  <a:lnTo>
                    <a:pt x="20377" y="21546"/>
                  </a:lnTo>
                  <a:cubicBezTo>
                    <a:pt x="20596" y="20209"/>
                    <a:pt x="20714" y="18811"/>
                    <a:pt x="20714" y="17372"/>
                  </a:cubicBezTo>
                  <a:cubicBezTo>
                    <a:pt x="20714" y="7778"/>
                    <a:pt x="15555" y="0"/>
                    <a:pt x="9190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35000">
                  <a:srgbClr val="FFFFFF">
                    <a:alpha val="0"/>
                  </a:srgbClr>
                </a:gs>
                <a:gs pos="94000">
                  <a:srgbClr val="F5F8FA"/>
                </a:gs>
                <a:gs pos="100000">
                  <a:srgbClr val="F5F8FA"/>
                </a:gs>
              </a:gsLst>
              <a:lin ang="9000021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0" name="Google Shape;3820;p170"/>
            <p:cNvSpPr/>
            <p:nvPr/>
          </p:nvSpPr>
          <p:spPr>
            <a:xfrm>
              <a:off x="6064811" y="5342174"/>
              <a:ext cx="563732" cy="388421"/>
            </a:xfrm>
            <a:custGeom>
              <a:avLst/>
              <a:gdLst/>
              <a:ahLst/>
              <a:cxnLst/>
              <a:rect l="l" t="t" r="r" b="b"/>
              <a:pathLst>
                <a:path w="20714" h="21549" extrusionOk="0">
                  <a:moveTo>
                    <a:pt x="11524" y="0"/>
                  </a:moveTo>
                  <a:cubicBezTo>
                    <a:pt x="11926" y="0"/>
                    <a:pt x="12323" y="32"/>
                    <a:pt x="12715" y="92"/>
                  </a:cubicBezTo>
                  <a:cubicBezTo>
                    <a:pt x="13024" y="4243"/>
                    <a:pt x="13417" y="8100"/>
                    <a:pt x="13858" y="9211"/>
                  </a:cubicBezTo>
                  <a:cubicBezTo>
                    <a:pt x="14928" y="11904"/>
                    <a:pt x="19781" y="18368"/>
                    <a:pt x="20244" y="18961"/>
                  </a:cubicBezTo>
                  <a:cubicBezTo>
                    <a:pt x="20708" y="19553"/>
                    <a:pt x="21600" y="20846"/>
                    <a:pt x="18318" y="21223"/>
                  </a:cubicBezTo>
                  <a:cubicBezTo>
                    <a:pt x="15036" y="21600"/>
                    <a:pt x="10148" y="21546"/>
                    <a:pt x="10148" y="21546"/>
                  </a:cubicBezTo>
                  <a:lnTo>
                    <a:pt x="337" y="21546"/>
                  </a:lnTo>
                  <a:cubicBezTo>
                    <a:pt x="118" y="20209"/>
                    <a:pt x="0" y="18811"/>
                    <a:pt x="0" y="17372"/>
                  </a:cubicBezTo>
                  <a:cubicBezTo>
                    <a:pt x="0" y="7778"/>
                    <a:pt x="5159" y="0"/>
                    <a:pt x="11524" y="0"/>
                  </a:cubicBezTo>
                  <a:close/>
                </a:path>
              </a:pathLst>
            </a:custGeom>
            <a:gradFill>
              <a:gsLst>
                <a:gs pos="0">
                  <a:srgbClr val="F5F8FA"/>
                </a:gs>
                <a:gs pos="21000">
                  <a:srgbClr val="F5F8FA"/>
                </a:gs>
                <a:gs pos="78000">
                  <a:srgbClr val="EEEFF1">
                    <a:alpha val="0"/>
                  </a:srgbClr>
                </a:gs>
                <a:gs pos="100000">
                  <a:srgbClr val="EEEFF1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1" name="Google Shape;3821;p170"/>
            <p:cNvSpPr/>
            <p:nvPr/>
          </p:nvSpPr>
          <p:spPr>
            <a:xfrm>
              <a:off x="3742268" y="4642230"/>
              <a:ext cx="4296294" cy="58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E1E1E3">
                    <a:alpha val="0"/>
                  </a:srgbClr>
                </a:gs>
                <a:gs pos="100000">
                  <a:srgbClr val="9EA0A4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2" name="Google Shape;3822;p170"/>
            <p:cNvSpPr/>
            <p:nvPr/>
          </p:nvSpPr>
          <p:spPr>
            <a:xfrm>
              <a:off x="5861191" y="2084254"/>
              <a:ext cx="55738" cy="55738"/>
            </a:xfrm>
            <a:custGeom>
              <a:avLst/>
              <a:gdLst/>
              <a:ahLst/>
              <a:cxnLst/>
              <a:rect l="l" t="t" r="r" b="b"/>
              <a:pathLst>
                <a:path w="19678" h="19678" extrusionOk="0">
                  <a:moveTo>
                    <a:pt x="16797" y="2883"/>
                  </a:moveTo>
                  <a:cubicBezTo>
                    <a:pt x="12953" y="-961"/>
                    <a:pt x="6723" y="-961"/>
                    <a:pt x="2882" y="2883"/>
                  </a:cubicBezTo>
                  <a:cubicBezTo>
                    <a:pt x="-961" y="6723"/>
                    <a:pt x="-961" y="12953"/>
                    <a:pt x="2882" y="16797"/>
                  </a:cubicBezTo>
                  <a:cubicBezTo>
                    <a:pt x="6723" y="20639"/>
                    <a:pt x="12953" y="20638"/>
                    <a:pt x="16797" y="16797"/>
                  </a:cubicBezTo>
                  <a:cubicBezTo>
                    <a:pt x="20637" y="12953"/>
                    <a:pt x="20639" y="6723"/>
                    <a:pt x="16797" y="2883"/>
                  </a:cubicBezTo>
                  <a:close/>
                </a:path>
              </a:pathLst>
            </a:custGeom>
            <a:gradFill>
              <a:gsLst>
                <a:gs pos="0">
                  <a:srgbClr val="666666"/>
                </a:gs>
                <a:gs pos="28000">
                  <a:srgbClr val="666666"/>
                </a:gs>
                <a:gs pos="86000">
                  <a:srgbClr val="090909"/>
                </a:gs>
                <a:gs pos="100000">
                  <a:srgbClr val="090909"/>
                </a:gs>
              </a:gsLst>
              <a:lin ang="3558068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3" name="Google Shape;3823;p170"/>
            <p:cNvSpPr/>
            <p:nvPr/>
          </p:nvSpPr>
          <p:spPr>
            <a:xfrm>
              <a:off x="5867554" y="2090617"/>
              <a:ext cx="43902" cy="439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40" y="21600"/>
                    <a:pt x="0" y="16765"/>
                    <a:pt x="0" y="10803"/>
                  </a:cubicBezTo>
                  <a:cubicBezTo>
                    <a:pt x="0" y="4835"/>
                    <a:pt x="4840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gradFill>
              <a:gsLst>
                <a:gs pos="0">
                  <a:srgbClr val="474747"/>
                </a:gs>
                <a:gs pos="30000">
                  <a:srgbClr val="474747"/>
                </a:gs>
                <a:gs pos="70000">
                  <a:srgbClr val="060606"/>
                </a:gs>
                <a:gs pos="100000">
                  <a:srgbClr val="06060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4" name="Google Shape;3824;p170"/>
            <p:cNvSpPr/>
            <p:nvPr/>
          </p:nvSpPr>
          <p:spPr>
            <a:xfrm>
              <a:off x="5883462" y="2106525"/>
              <a:ext cx="10800" cy="108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39" y="21600"/>
                    <a:pt x="0" y="16765"/>
                    <a:pt x="0" y="10803"/>
                  </a:cubicBezTo>
                  <a:cubicBezTo>
                    <a:pt x="0" y="4835"/>
                    <a:pt x="4839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solidFill>
              <a:srgbClr val="557DB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25" name="Google Shape;3825;p170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6" name="Google Shape;3826;p170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7" name="Google Shape;3827;p170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8" name="Google Shape;3828;p170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9" name="Google Shape;3829;p170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30" name="Google Shape;3830;p170"/>
          <p:cNvSpPr txBox="1">
            <a:spLocks noGrp="1"/>
          </p:cNvSpPr>
          <p:nvPr>
            <p:ph type="body" idx="1"/>
          </p:nvPr>
        </p:nvSpPr>
        <p:spPr>
          <a:xfrm>
            <a:off x="6565901" y="2640853"/>
            <a:ext cx="5143500" cy="3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800"/>
              <a:buFont typeface="Arial"/>
              <a:buChar char="•"/>
              <a:defRPr sz="18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3831" name="Google Shape;3831;p170"/>
          <p:cNvSpPr txBox="1">
            <a:spLocks noGrp="1"/>
          </p:cNvSpPr>
          <p:nvPr>
            <p:ph type="body" idx="2"/>
          </p:nvPr>
        </p:nvSpPr>
        <p:spPr>
          <a:xfrm>
            <a:off x="6565901" y="1701835"/>
            <a:ext cx="5143500" cy="666900"/>
          </a:xfrm>
          <a:prstGeom prst="rect">
            <a:avLst/>
          </a:prstGeom>
          <a:solidFill>
            <a:srgbClr val="B9C3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32" name="Google Shape;3832;p170"/>
          <p:cNvSpPr>
            <a:spLocks noGrp="1"/>
          </p:cNvSpPr>
          <p:nvPr>
            <p:ph type="pic" idx="3"/>
          </p:nvPr>
        </p:nvSpPr>
        <p:spPr>
          <a:xfrm>
            <a:off x="1273978" y="1965559"/>
            <a:ext cx="4581000" cy="25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3833" name="Google Shape;3833;p170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834" name="Google Shape;3834;p170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5" name="Google Shape;3835;p170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6" name="Google Shape;3836;p170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7" name="Google Shape;3837;p170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8" name="Google Shape;3838;p170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cBook">
  <p:cSld name="MacBook">
    <p:spTree>
      <p:nvGrpSpPr>
        <p:cNvPr id="1" name="Shape 3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" name="Google Shape;3840;p171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1" name="Google Shape;3841;p171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42" name="Google Shape;3842;p171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43" name="Google Shape;3843;p171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44" name="Google Shape;3844;p171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45" name="Google Shape;3845;p171"/>
          <p:cNvSpPr txBox="1">
            <a:spLocks noGrp="1"/>
          </p:cNvSpPr>
          <p:nvPr>
            <p:ph type="body" idx="1"/>
          </p:nvPr>
        </p:nvSpPr>
        <p:spPr>
          <a:xfrm>
            <a:off x="6565901" y="2640853"/>
            <a:ext cx="5143500" cy="3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800"/>
              <a:buFont typeface="Arial"/>
              <a:buChar char="•"/>
              <a:defRPr sz="18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3846" name="Google Shape;3846;p171"/>
          <p:cNvSpPr txBox="1">
            <a:spLocks noGrp="1"/>
          </p:cNvSpPr>
          <p:nvPr>
            <p:ph type="body" idx="2"/>
          </p:nvPr>
        </p:nvSpPr>
        <p:spPr>
          <a:xfrm>
            <a:off x="6565901" y="1701835"/>
            <a:ext cx="5143500" cy="666900"/>
          </a:xfrm>
          <a:prstGeom prst="rect">
            <a:avLst/>
          </a:prstGeom>
          <a:solidFill>
            <a:srgbClr val="B9C3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847" name="Google Shape;3847;p1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2608" y="1801199"/>
            <a:ext cx="6167437" cy="3544456"/>
          </a:xfrm>
          <a:prstGeom prst="rect">
            <a:avLst/>
          </a:prstGeom>
          <a:noFill/>
          <a:ln>
            <a:noFill/>
          </a:ln>
        </p:spPr>
      </p:pic>
      <p:sp>
        <p:nvSpPr>
          <p:cNvPr id="3848" name="Google Shape;3848;p171"/>
          <p:cNvSpPr>
            <a:spLocks noGrp="1"/>
          </p:cNvSpPr>
          <p:nvPr>
            <p:ph type="pic" idx="3"/>
          </p:nvPr>
        </p:nvSpPr>
        <p:spPr>
          <a:xfrm>
            <a:off x="963750" y="2037929"/>
            <a:ext cx="4645200" cy="28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grpSp>
        <p:nvGrpSpPr>
          <p:cNvPr id="3849" name="Google Shape;3849;p171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850" name="Google Shape;3850;p171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1" name="Google Shape;3851;p171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2" name="Google Shape;3852;p171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3" name="Google Shape;3853;p171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4" name="Google Shape;3854;p171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 and desc">
  <p:cSld name="4 pictures and desc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8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8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18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18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18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0" name="Google Shape;320;p18"/>
          <p:cNvSpPr>
            <a:spLocks noGrp="1"/>
          </p:cNvSpPr>
          <p:nvPr>
            <p:ph type="pic" idx="2"/>
          </p:nvPr>
        </p:nvSpPr>
        <p:spPr>
          <a:xfrm>
            <a:off x="485759" y="1698832"/>
            <a:ext cx="3552841" cy="1957811"/>
          </a:xfrm>
          <a:prstGeom prst="rect">
            <a:avLst/>
          </a:prstGeom>
          <a:solidFill>
            <a:schemeClr val="accent4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1" name="Google Shape;321;p18"/>
          <p:cNvSpPr txBox="1">
            <a:spLocks noGrp="1"/>
          </p:cNvSpPr>
          <p:nvPr>
            <p:ph type="body" idx="1"/>
          </p:nvPr>
        </p:nvSpPr>
        <p:spPr>
          <a:xfrm>
            <a:off x="4038600" y="1699007"/>
            <a:ext cx="1752600" cy="19576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2" name="Google Shape;322;p18"/>
          <p:cNvSpPr>
            <a:spLocks noGrp="1"/>
          </p:cNvSpPr>
          <p:nvPr>
            <p:ph type="pic" idx="3"/>
          </p:nvPr>
        </p:nvSpPr>
        <p:spPr>
          <a:xfrm>
            <a:off x="6403960" y="1699007"/>
            <a:ext cx="3552841" cy="1957811"/>
          </a:xfrm>
          <a:prstGeom prst="rect">
            <a:avLst/>
          </a:prstGeom>
          <a:solidFill>
            <a:srgbClr val="0095CD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3" name="Google Shape;323;p18"/>
          <p:cNvSpPr txBox="1">
            <a:spLocks noGrp="1"/>
          </p:cNvSpPr>
          <p:nvPr>
            <p:ph type="body" idx="4"/>
          </p:nvPr>
        </p:nvSpPr>
        <p:spPr>
          <a:xfrm>
            <a:off x="9956801" y="1699007"/>
            <a:ext cx="1752600" cy="19576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4" name="Google Shape;324;p18"/>
          <p:cNvSpPr>
            <a:spLocks noGrp="1"/>
          </p:cNvSpPr>
          <p:nvPr>
            <p:ph type="pic" idx="5"/>
          </p:nvPr>
        </p:nvSpPr>
        <p:spPr>
          <a:xfrm>
            <a:off x="2238359" y="3981044"/>
            <a:ext cx="3552841" cy="1957811"/>
          </a:xfrm>
          <a:prstGeom prst="rect">
            <a:avLst/>
          </a:prstGeom>
          <a:solidFill>
            <a:schemeClr val="accent3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5" name="Google Shape;325;p18"/>
          <p:cNvSpPr txBox="1">
            <a:spLocks noGrp="1"/>
          </p:cNvSpPr>
          <p:nvPr>
            <p:ph type="body" idx="6"/>
          </p:nvPr>
        </p:nvSpPr>
        <p:spPr>
          <a:xfrm>
            <a:off x="485759" y="3981219"/>
            <a:ext cx="1752600" cy="19576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6" name="Google Shape;326;p18"/>
          <p:cNvSpPr>
            <a:spLocks noGrp="1"/>
          </p:cNvSpPr>
          <p:nvPr>
            <p:ph type="pic" idx="7"/>
          </p:nvPr>
        </p:nvSpPr>
        <p:spPr>
          <a:xfrm>
            <a:off x="8153400" y="3980869"/>
            <a:ext cx="3552841" cy="1957811"/>
          </a:xfrm>
          <a:prstGeom prst="rect">
            <a:avLst/>
          </a:prstGeom>
          <a:solidFill>
            <a:schemeClr val="accent5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7" name="Google Shape;327;p18"/>
          <p:cNvSpPr txBox="1">
            <a:spLocks noGrp="1"/>
          </p:cNvSpPr>
          <p:nvPr>
            <p:ph type="body" idx="8"/>
          </p:nvPr>
        </p:nvSpPr>
        <p:spPr>
          <a:xfrm>
            <a:off x="6400800" y="3981044"/>
            <a:ext cx="1752600" cy="195763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28" name="Google Shape;328;p18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329" name="Google Shape;329;p18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18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18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18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18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Pad black">
  <p:cSld name="iPad black">
    <p:spTree>
      <p:nvGrpSpPr>
        <p:cNvPr id="1" name="Shape 3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6" name="Google Shape;3856;p172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7" name="Google Shape;3857;p172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8" name="Google Shape;3858;p172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9" name="Google Shape;3859;p172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60" name="Google Shape;3860;p172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61" name="Google Shape;3861;p172"/>
          <p:cNvSpPr txBox="1">
            <a:spLocks noGrp="1"/>
          </p:cNvSpPr>
          <p:nvPr>
            <p:ph type="body" idx="1"/>
          </p:nvPr>
        </p:nvSpPr>
        <p:spPr>
          <a:xfrm>
            <a:off x="6565901" y="2640853"/>
            <a:ext cx="5143500" cy="3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800"/>
              <a:buFont typeface="Arial"/>
              <a:buChar char="•"/>
              <a:defRPr sz="18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3862" name="Google Shape;3862;p172"/>
          <p:cNvSpPr txBox="1">
            <a:spLocks noGrp="1"/>
          </p:cNvSpPr>
          <p:nvPr>
            <p:ph type="body" idx="2"/>
          </p:nvPr>
        </p:nvSpPr>
        <p:spPr>
          <a:xfrm>
            <a:off x="6565901" y="1701835"/>
            <a:ext cx="5143500" cy="666900"/>
          </a:xfrm>
          <a:prstGeom prst="rect">
            <a:avLst/>
          </a:prstGeom>
          <a:solidFill>
            <a:srgbClr val="B9C3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863" name="Google Shape;3863;p172"/>
          <p:cNvGrpSpPr/>
          <p:nvPr/>
        </p:nvGrpSpPr>
        <p:grpSpPr>
          <a:xfrm>
            <a:off x="1743265" y="1778466"/>
            <a:ext cx="3136809" cy="4081080"/>
            <a:chOff x="14427200" y="12090400"/>
            <a:chExt cx="15590502" cy="20283696"/>
          </a:xfrm>
        </p:grpSpPr>
        <p:sp>
          <p:nvSpPr>
            <p:cNvPr id="3864" name="Google Shape;3864;p172"/>
            <p:cNvSpPr/>
            <p:nvPr/>
          </p:nvSpPr>
          <p:spPr>
            <a:xfrm>
              <a:off x="14427200" y="12090400"/>
              <a:ext cx="15590502" cy="20283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7" y="19571"/>
                  </a:moveTo>
                  <a:lnTo>
                    <a:pt x="2263" y="19571"/>
                  </a:lnTo>
                  <a:lnTo>
                    <a:pt x="2263" y="2006"/>
                  </a:lnTo>
                  <a:lnTo>
                    <a:pt x="19337" y="2006"/>
                  </a:lnTo>
                  <a:cubicBezTo>
                    <a:pt x="19337" y="2006"/>
                    <a:pt x="19337" y="19571"/>
                    <a:pt x="19337" y="19571"/>
                  </a:cubicBezTo>
                  <a:close/>
                  <a:moveTo>
                    <a:pt x="20539" y="0"/>
                  </a:moveTo>
                  <a:lnTo>
                    <a:pt x="1061" y="0"/>
                  </a:lnTo>
                  <a:cubicBezTo>
                    <a:pt x="476" y="0"/>
                    <a:pt x="0" y="366"/>
                    <a:pt x="0" y="815"/>
                  </a:cubicBezTo>
                  <a:lnTo>
                    <a:pt x="0" y="20785"/>
                  </a:lnTo>
                  <a:cubicBezTo>
                    <a:pt x="0" y="21234"/>
                    <a:pt x="476" y="21600"/>
                    <a:pt x="1061" y="21600"/>
                  </a:cubicBezTo>
                  <a:lnTo>
                    <a:pt x="20539" y="21600"/>
                  </a:lnTo>
                  <a:cubicBezTo>
                    <a:pt x="21124" y="21600"/>
                    <a:pt x="21600" y="21234"/>
                    <a:pt x="21600" y="20785"/>
                  </a:cubicBezTo>
                  <a:lnTo>
                    <a:pt x="21600" y="815"/>
                  </a:lnTo>
                  <a:cubicBezTo>
                    <a:pt x="21600" y="366"/>
                    <a:pt x="21124" y="0"/>
                    <a:pt x="20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5" name="Google Shape;3865;p172"/>
            <p:cNvSpPr/>
            <p:nvPr/>
          </p:nvSpPr>
          <p:spPr>
            <a:xfrm>
              <a:off x="14478000" y="12141200"/>
              <a:ext cx="15480450" cy="201736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6" y="19678"/>
                  </a:moveTo>
                  <a:lnTo>
                    <a:pt x="19474" y="19678"/>
                  </a:lnTo>
                  <a:lnTo>
                    <a:pt x="19474" y="1900"/>
                  </a:lnTo>
                  <a:lnTo>
                    <a:pt x="2126" y="1900"/>
                  </a:lnTo>
                  <a:cubicBezTo>
                    <a:pt x="2126" y="1900"/>
                    <a:pt x="2126" y="19678"/>
                    <a:pt x="2126" y="19678"/>
                  </a:cubicBezTo>
                  <a:close/>
                  <a:moveTo>
                    <a:pt x="991" y="21600"/>
                  </a:moveTo>
                  <a:cubicBezTo>
                    <a:pt x="445" y="21600"/>
                    <a:pt x="0" y="21259"/>
                    <a:pt x="0" y="20839"/>
                  </a:cubicBezTo>
                  <a:lnTo>
                    <a:pt x="0" y="761"/>
                  </a:lnTo>
                  <a:cubicBezTo>
                    <a:pt x="0" y="341"/>
                    <a:pt x="445" y="0"/>
                    <a:pt x="991" y="0"/>
                  </a:cubicBezTo>
                  <a:lnTo>
                    <a:pt x="20609" y="0"/>
                  </a:lnTo>
                  <a:cubicBezTo>
                    <a:pt x="21155" y="0"/>
                    <a:pt x="21600" y="341"/>
                    <a:pt x="21600" y="761"/>
                  </a:cubicBezTo>
                  <a:lnTo>
                    <a:pt x="21600" y="20839"/>
                  </a:lnTo>
                  <a:cubicBezTo>
                    <a:pt x="21600" y="21259"/>
                    <a:pt x="21155" y="21600"/>
                    <a:pt x="20609" y="21600"/>
                  </a:cubicBezTo>
                  <a:cubicBezTo>
                    <a:pt x="20609" y="21600"/>
                    <a:pt x="991" y="21600"/>
                    <a:pt x="991" y="21600"/>
                  </a:cubicBez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6" name="Google Shape;3866;p172"/>
            <p:cNvSpPr/>
            <p:nvPr/>
          </p:nvSpPr>
          <p:spPr>
            <a:xfrm>
              <a:off x="14528800" y="12192000"/>
              <a:ext cx="15384006" cy="200772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451" y="19661"/>
                  </a:moveTo>
                  <a:lnTo>
                    <a:pt x="2149" y="19661"/>
                  </a:lnTo>
                  <a:lnTo>
                    <a:pt x="2149" y="1916"/>
                  </a:lnTo>
                  <a:lnTo>
                    <a:pt x="19451" y="1916"/>
                  </a:lnTo>
                  <a:cubicBezTo>
                    <a:pt x="19451" y="1916"/>
                    <a:pt x="19451" y="19661"/>
                    <a:pt x="19451" y="19661"/>
                  </a:cubicBezTo>
                  <a:close/>
                  <a:moveTo>
                    <a:pt x="20670" y="0"/>
                  </a:moveTo>
                  <a:lnTo>
                    <a:pt x="930" y="0"/>
                  </a:lnTo>
                  <a:cubicBezTo>
                    <a:pt x="419" y="0"/>
                    <a:pt x="0" y="321"/>
                    <a:pt x="0" y="712"/>
                  </a:cubicBezTo>
                  <a:lnTo>
                    <a:pt x="0" y="20888"/>
                  </a:lnTo>
                  <a:cubicBezTo>
                    <a:pt x="0" y="21279"/>
                    <a:pt x="419" y="21600"/>
                    <a:pt x="930" y="21600"/>
                  </a:cubicBezTo>
                  <a:lnTo>
                    <a:pt x="20670" y="21600"/>
                  </a:lnTo>
                  <a:cubicBezTo>
                    <a:pt x="21182" y="21600"/>
                    <a:pt x="21600" y="21279"/>
                    <a:pt x="21600" y="20888"/>
                  </a:cubicBezTo>
                  <a:lnTo>
                    <a:pt x="21600" y="712"/>
                  </a:lnTo>
                  <a:cubicBezTo>
                    <a:pt x="21600" y="321"/>
                    <a:pt x="21182" y="0"/>
                    <a:pt x="20670" y="0"/>
                  </a:cubicBez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38000">
                  <a:srgbClr val="292A2E"/>
                </a:gs>
                <a:gs pos="85000">
                  <a:srgbClr val="46474B"/>
                </a:gs>
                <a:gs pos="100000">
                  <a:srgbClr val="46474B"/>
                </a:gs>
              </a:gsLst>
              <a:lin ang="18000042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7" name="Google Shape;3867;p172"/>
            <p:cNvSpPr/>
            <p:nvPr/>
          </p:nvSpPr>
          <p:spPr>
            <a:xfrm>
              <a:off x="14516100" y="12179300"/>
              <a:ext cx="15411114" cy="201043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47" y="29"/>
                  </a:moveTo>
                  <a:cubicBezTo>
                    <a:pt x="446" y="29"/>
                    <a:pt x="38" y="342"/>
                    <a:pt x="38" y="726"/>
                  </a:cubicBezTo>
                  <a:lnTo>
                    <a:pt x="38" y="20874"/>
                  </a:lnTo>
                  <a:cubicBezTo>
                    <a:pt x="38" y="21258"/>
                    <a:pt x="446" y="21571"/>
                    <a:pt x="947" y="21571"/>
                  </a:cubicBezTo>
                  <a:lnTo>
                    <a:pt x="20653" y="21571"/>
                  </a:lnTo>
                  <a:cubicBezTo>
                    <a:pt x="21154" y="21571"/>
                    <a:pt x="21562" y="21258"/>
                    <a:pt x="21562" y="20874"/>
                  </a:cubicBezTo>
                  <a:lnTo>
                    <a:pt x="21562" y="726"/>
                  </a:lnTo>
                  <a:cubicBezTo>
                    <a:pt x="21562" y="342"/>
                    <a:pt x="21154" y="29"/>
                    <a:pt x="20653" y="29"/>
                  </a:cubicBezTo>
                  <a:cubicBezTo>
                    <a:pt x="20653" y="29"/>
                    <a:pt x="947" y="29"/>
                    <a:pt x="947" y="29"/>
                  </a:cubicBezTo>
                  <a:close/>
                  <a:moveTo>
                    <a:pt x="20653" y="21600"/>
                  </a:moveTo>
                  <a:lnTo>
                    <a:pt x="947" y="21600"/>
                  </a:lnTo>
                  <a:cubicBezTo>
                    <a:pt x="425" y="21600"/>
                    <a:pt x="0" y="21274"/>
                    <a:pt x="0" y="20874"/>
                  </a:cubicBezTo>
                  <a:lnTo>
                    <a:pt x="0" y="726"/>
                  </a:lnTo>
                  <a:cubicBezTo>
                    <a:pt x="0" y="326"/>
                    <a:pt x="425" y="0"/>
                    <a:pt x="947" y="0"/>
                  </a:cubicBezTo>
                  <a:lnTo>
                    <a:pt x="20653" y="0"/>
                  </a:lnTo>
                  <a:cubicBezTo>
                    <a:pt x="21175" y="0"/>
                    <a:pt x="21600" y="326"/>
                    <a:pt x="21600" y="726"/>
                  </a:cubicBezTo>
                  <a:lnTo>
                    <a:pt x="21600" y="20874"/>
                  </a:lnTo>
                  <a:cubicBezTo>
                    <a:pt x="21600" y="21274"/>
                    <a:pt x="21175" y="21600"/>
                    <a:pt x="20653" y="21600"/>
                  </a:cubicBez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8" name="Google Shape;3868;p172"/>
            <p:cNvSpPr/>
            <p:nvPr/>
          </p:nvSpPr>
          <p:spPr>
            <a:xfrm>
              <a:off x="17602200" y="12090400"/>
              <a:ext cx="9555732" cy="896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1D1D2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9" name="Google Shape;3869;p172"/>
            <p:cNvSpPr/>
            <p:nvPr/>
          </p:nvSpPr>
          <p:spPr>
            <a:xfrm>
              <a:off x="16065500" y="13970000"/>
              <a:ext cx="12323448" cy="4037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38000">
                  <a:srgbClr val="292A2E"/>
                </a:gs>
                <a:gs pos="85000">
                  <a:srgbClr val="46474B"/>
                </a:gs>
                <a:gs pos="100000">
                  <a:srgbClr val="46474B"/>
                </a:gs>
              </a:gsLst>
              <a:lin ang="18000042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0" name="Google Shape;3870;p172"/>
            <p:cNvSpPr/>
            <p:nvPr/>
          </p:nvSpPr>
          <p:spPr>
            <a:xfrm>
              <a:off x="16254428" y="14061788"/>
              <a:ext cx="11950874" cy="215371"/>
            </a:xfrm>
            <a:custGeom>
              <a:avLst/>
              <a:gdLst/>
              <a:ahLst/>
              <a:cxnLst/>
              <a:rect l="l" t="t" r="r" b="b"/>
              <a:pathLst>
                <a:path w="11950874" h="215371" extrusionOk="0">
                  <a:moveTo>
                    <a:pt x="0" y="122970"/>
                  </a:moveTo>
                  <a:lnTo>
                    <a:pt x="42687" y="122970"/>
                  </a:lnTo>
                  <a:lnTo>
                    <a:pt x="42687" y="215370"/>
                  </a:lnTo>
                  <a:lnTo>
                    <a:pt x="0" y="215370"/>
                  </a:lnTo>
                  <a:close/>
                  <a:moveTo>
                    <a:pt x="11901472" y="98713"/>
                  </a:moveTo>
                  <a:lnTo>
                    <a:pt x="11901472" y="144861"/>
                  </a:lnTo>
                  <a:lnTo>
                    <a:pt x="11924532" y="144861"/>
                  </a:lnTo>
                  <a:cubicBezTo>
                    <a:pt x="11924532" y="144861"/>
                    <a:pt x="11924532" y="98713"/>
                    <a:pt x="11924532" y="98713"/>
                  </a:cubicBezTo>
                  <a:close/>
                  <a:moveTo>
                    <a:pt x="167288" y="75541"/>
                  </a:moveTo>
                  <a:lnTo>
                    <a:pt x="212884" y="75541"/>
                  </a:lnTo>
                  <a:lnTo>
                    <a:pt x="212884" y="215370"/>
                  </a:lnTo>
                  <a:lnTo>
                    <a:pt x="167288" y="215370"/>
                  </a:lnTo>
                  <a:close/>
                  <a:moveTo>
                    <a:pt x="85099" y="75541"/>
                  </a:moveTo>
                  <a:lnTo>
                    <a:pt x="124876" y="75541"/>
                  </a:lnTo>
                  <a:lnTo>
                    <a:pt x="124876" y="215371"/>
                  </a:lnTo>
                  <a:lnTo>
                    <a:pt x="85099" y="215371"/>
                  </a:lnTo>
                  <a:close/>
                  <a:moveTo>
                    <a:pt x="11582912" y="47913"/>
                  </a:moveTo>
                  <a:cubicBezTo>
                    <a:pt x="11576550" y="47913"/>
                    <a:pt x="11571272" y="53041"/>
                    <a:pt x="11571272" y="59456"/>
                  </a:cubicBezTo>
                  <a:lnTo>
                    <a:pt x="11571272" y="174845"/>
                  </a:lnTo>
                  <a:cubicBezTo>
                    <a:pt x="11571272" y="181196"/>
                    <a:pt x="11576550" y="186356"/>
                    <a:pt x="11582912" y="186356"/>
                  </a:cubicBezTo>
                  <a:lnTo>
                    <a:pt x="11859876" y="186356"/>
                  </a:lnTo>
                  <a:cubicBezTo>
                    <a:pt x="11866236" y="186356"/>
                    <a:pt x="11871308" y="181196"/>
                    <a:pt x="11871308" y="174845"/>
                  </a:cubicBezTo>
                  <a:cubicBezTo>
                    <a:pt x="11871308" y="174845"/>
                    <a:pt x="11871308" y="59456"/>
                    <a:pt x="11871308" y="59456"/>
                  </a:cubicBezTo>
                  <a:cubicBezTo>
                    <a:pt x="11871308" y="53041"/>
                    <a:pt x="11866236" y="47913"/>
                    <a:pt x="11859876" y="47913"/>
                  </a:cubicBezTo>
                  <a:close/>
                  <a:moveTo>
                    <a:pt x="255296" y="41048"/>
                  </a:moveTo>
                  <a:lnTo>
                    <a:pt x="295073" y="41048"/>
                  </a:lnTo>
                  <a:lnTo>
                    <a:pt x="295073" y="215371"/>
                  </a:lnTo>
                  <a:lnTo>
                    <a:pt x="255296" y="215371"/>
                  </a:lnTo>
                  <a:close/>
                  <a:moveTo>
                    <a:pt x="11593170" y="22513"/>
                  </a:moveTo>
                  <a:lnTo>
                    <a:pt x="11870162" y="22513"/>
                  </a:lnTo>
                  <a:cubicBezTo>
                    <a:pt x="11889178" y="22513"/>
                    <a:pt x="11904760" y="38052"/>
                    <a:pt x="11904760" y="57146"/>
                  </a:cubicBezTo>
                  <a:lnTo>
                    <a:pt x="11904760" y="68634"/>
                  </a:lnTo>
                  <a:cubicBezTo>
                    <a:pt x="11904760" y="68634"/>
                    <a:pt x="11950874" y="68634"/>
                    <a:pt x="11950874" y="68634"/>
                  </a:cubicBezTo>
                  <a:lnTo>
                    <a:pt x="11950874" y="160952"/>
                  </a:lnTo>
                  <a:lnTo>
                    <a:pt x="11904760" y="160952"/>
                  </a:lnTo>
                  <a:lnTo>
                    <a:pt x="11904760" y="172534"/>
                  </a:lnTo>
                  <a:cubicBezTo>
                    <a:pt x="11904760" y="191594"/>
                    <a:pt x="11889178" y="207133"/>
                    <a:pt x="11870162" y="207133"/>
                  </a:cubicBezTo>
                  <a:lnTo>
                    <a:pt x="11593170" y="207133"/>
                  </a:lnTo>
                  <a:cubicBezTo>
                    <a:pt x="11574028" y="207133"/>
                    <a:pt x="11558572" y="191594"/>
                    <a:pt x="11558572" y="172534"/>
                  </a:cubicBezTo>
                  <a:lnTo>
                    <a:pt x="11558572" y="57146"/>
                  </a:lnTo>
                  <a:cubicBezTo>
                    <a:pt x="11558572" y="38052"/>
                    <a:pt x="11574028" y="22513"/>
                    <a:pt x="11593170" y="22513"/>
                  </a:cubicBezTo>
                  <a:close/>
                  <a:moveTo>
                    <a:pt x="337485" y="0"/>
                  </a:moveTo>
                  <a:lnTo>
                    <a:pt x="383307" y="0"/>
                  </a:lnTo>
                  <a:lnTo>
                    <a:pt x="383307" y="215371"/>
                  </a:lnTo>
                  <a:lnTo>
                    <a:pt x="337485" y="215371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1" name="Google Shape;3871;p172"/>
            <p:cNvSpPr/>
            <p:nvPr/>
          </p:nvSpPr>
          <p:spPr>
            <a:xfrm>
              <a:off x="21729700" y="30861000"/>
              <a:ext cx="989658" cy="9896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20564"/>
                  </a:moveTo>
                  <a:cubicBezTo>
                    <a:pt x="5408" y="20564"/>
                    <a:pt x="1036" y="16193"/>
                    <a:pt x="1036" y="10800"/>
                  </a:cubicBezTo>
                  <a:cubicBezTo>
                    <a:pt x="1036" y="5408"/>
                    <a:pt x="5408" y="1036"/>
                    <a:pt x="10800" y="1036"/>
                  </a:cubicBezTo>
                  <a:cubicBezTo>
                    <a:pt x="16192" y="1036"/>
                    <a:pt x="20564" y="5408"/>
                    <a:pt x="20564" y="10800"/>
                  </a:cubicBezTo>
                  <a:cubicBezTo>
                    <a:pt x="20564" y="16193"/>
                    <a:pt x="16192" y="20564"/>
                    <a:pt x="10800" y="20564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800" y="0"/>
                  </a:cubicBezTo>
                  <a:close/>
                </a:path>
              </a:pathLst>
            </a:custGeom>
            <a:gradFill>
              <a:gsLst>
                <a:gs pos="0">
                  <a:srgbClr val="647681"/>
                </a:gs>
                <a:gs pos="46000">
                  <a:srgbClr val="B5E65F"/>
                </a:gs>
                <a:gs pos="90000">
                  <a:schemeClr val="lt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2" name="Google Shape;3872;p172"/>
            <p:cNvSpPr/>
            <p:nvPr/>
          </p:nvSpPr>
          <p:spPr>
            <a:xfrm>
              <a:off x="21767800" y="30861000"/>
              <a:ext cx="809622" cy="3219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73" y="21600"/>
                  </a:moveTo>
                  <a:cubicBezTo>
                    <a:pt x="2977" y="10785"/>
                    <a:pt x="7227" y="3185"/>
                    <a:pt x="12183" y="3185"/>
                  </a:cubicBezTo>
                  <a:cubicBezTo>
                    <a:pt x="15317" y="3185"/>
                    <a:pt x="18167" y="6227"/>
                    <a:pt x="20296" y="11195"/>
                  </a:cubicBezTo>
                  <a:lnTo>
                    <a:pt x="21600" y="9940"/>
                  </a:lnTo>
                  <a:cubicBezTo>
                    <a:pt x="19205" y="3808"/>
                    <a:pt x="15871" y="0"/>
                    <a:pt x="12183" y="0"/>
                  </a:cubicBezTo>
                  <a:cubicBezTo>
                    <a:pt x="6697" y="0"/>
                    <a:pt x="1993" y="8418"/>
                    <a:pt x="0" y="20398"/>
                  </a:cubicBezTo>
                  <a:cubicBezTo>
                    <a:pt x="0" y="20398"/>
                    <a:pt x="1173" y="21600"/>
                    <a:pt x="1173" y="216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5E65F"/>
                </a:gs>
              </a:gsLst>
              <a:lin ang="20718613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3" name="Google Shape;3873;p172"/>
            <p:cNvSpPr/>
            <p:nvPr/>
          </p:nvSpPr>
          <p:spPr>
            <a:xfrm>
              <a:off x="21996400" y="12992100"/>
              <a:ext cx="272268" cy="2721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39" y="21600"/>
                    <a:pt x="0" y="16765"/>
                    <a:pt x="0" y="10803"/>
                  </a:cubicBezTo>
                  <a:cubicBezTo>
                    <a:pt x="0" y="4835"/>
                    <a:pt x="4839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gradFill>
              <a:gsLst>
                <a:gs pos="0">
                  <a:srgbClr val="464646"/>
                </a:gs>
                <a:gs pos="92000">
                  <a:srgbClr val="060606"/>
                </a:gs>
                <a:gs pos="100000">
                  <a:srgbClr val="06060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4" name="Google Shape;3874;p172"/>
            <p:cNvSpPr/>
            <p:nvPr/>
          </p:nvSpPr>
          <p:spPr>
            <a:xfrm>
              <a:off x="22110700" y="13106400"/>
              <a:ext cx="66906" cy="669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39" y="21600"/>
                    <a:pt x="0" y="16765"/>
                    <a:pt x="0" y="10803"/>
                  </a:cubicBezTo>
                  <a:cubicBezTo>
                    <a:pt x="0" y="4835"/>
                    <a:pt x="4839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solidFill>
              <a:srgbClr val="557DB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5" name="Google Shape;3875;p172"/>
            <p:cNvSpPr/>
            <p:nvPr/>
          </p:nvSpPr>
          <p:spPr>
            <a:xfrm>
              <a:off x="21704300" y="13068300"/>
              <a:ext cx="132894" cy="1328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798"/>
                  </a:moveTo>
                  <a:cubicBezTo>
                    <a:pt x="21600" y="16757"/>
                    <a:pt x="16773" y="21600"/>
                    <a:pt x="10797" y="21600"/>
                  </a:cubicBezTo>
                  <a:cubicBezTo>
                    <a:pt x="4795" y="21600"/>
                    <a:pt x="0" y="16757"/>
                    <a:pt x="0" y="10798"/>
                  </a:cubicBezTo>
                  <a:cubicBezTo>
                    <a:pt x="0" y="4826"/>
                    <a:pt x="4795" y="0"/>
                    <a:pt x="10797" y="0"/>
                  </a:cubicBezTo>
                  <a:cubicBezTo>
                    <a:pt x="16773" y="0"/>
                    <a:pt x="21600" y="4826"/>
                    <a:pt x="21600" y="10798"/>
                  </a:cubicBezTo>
                  <a:close/>
                </a:path>
              </a:pathLst>
            </a:custGeom>
            <a:solidFill>
              <a:srgbClr val="BEBFC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76" name="Google Shape;3876;p172"/>
          <p:cNvSpPr>
            <a:spLocks noGrp="1"/>
          </p:cNvSpPr>
          <p:nvPr>
            <p:ph type="pic" idx="3"/>
          </p:nvPr>
        </p:nvSpPr>
        <p:spPr>
          <a:xfrm>
            <a:off x="2071808" y="2236803"/>
            <a:ext cx="2479500" cy="3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grpSp>
        <p:nvGrpSpPr>
          <p:cNvPr id="3877" name="Google Shape;3877;p172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878" name="Google Shape;3878;p172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9" name="Google Shape;3879;p172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0" name="Google Shape;3880;p172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1" name="Google Shape;3881;p172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2" name="Google Shape;3882;p172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le watch">
  <p:cSld name="apple watch">
    <p:spTree>
      <p:nvGrpSpPr>
        <p:cNvPr id="1" name="Shape 3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4" name="Google Shape;3884;p173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5" name="Google Shape;3885;p173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86" name="Google Shape;3886;p173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87" name="Google Shape;3887;p173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88" name="Google Shape;3888;p173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89" name="Google Shape;3889;p173"/>
          <p:cNvSpPr txBox="1">
            <a:spLocks noGrp="1"/>
          </p:cNvSpPr>
          <p:nvPr>
            <p:ph type="body" idx="1"/>
          </p:nvPr>
        </p:nvSpPr>
        <p:spPr>
          <a:xfrm>
            <a:off x="6565901" y="2640853"/>
            <a:ext cx="5143500" cy="3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800"/>
              <a:buFont typeface="Arial"/>
              <a:buChar char="•"/>
              <a:defRPr sz="18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3890" name="Google Shape;3890;p173"/>
          <p:cNvSpPr txBox="1">
            <a:spLocks noGrp="1"/>
          </p:cNvSpPr>
          <p:nvPr>
            <p:ph type="body" idx="2"/>
          </p:nvPr>
        </p:nvSpPr>
        <p:spPr>
          <a:xfrm>
            <a:off x="6565901" y="1701835"/>
            <a:ext cx="5143500" cy="666900"/>
          </a:xfrm>
          <a:prstGeom prst="rect">
            <a:avLst/>
          </a:prstGeom>
          <a:solidFill>
            <a:srgbClr val="B9C3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91" name="Google Shape;3891;p173"/>
          <p:cNvSpPr/>
          <p:nvPr/>
        </p:nvSpPr>
        <p:spPr>
          <a:xfrm>
            <a:off x="4523145" y="2996164"/>
            <a:ext cx="177209" cy="410605"/>
          </a:xfrm>
          <a:custGeom>
            <a:avLst/>
            <a:gdLst/>
            <a:ahLst/>
            <a:cxnLst/>
            <a:rect l="l" t="t" r="r" b="b"/>
            <a:pathLst>
              <a:path w="123" h="285" extrusionOk="0">
                <a:moveTo>
                  <a:pt x="62" y="0"/>
                </a:moveTo>
                <a:lnTo>
                  <a:pt x="81" y="4"/>
                </a:lnTo>
                <a:lnTo>
                  <a:pt x="98" y="11"/>
                </a:lnTo>
                <a:lnTo>
                  <a:pt x="111" y="25"/>
                </a:lnTo>
                <a:lnTo>
                  <a:pt x="121" y="42"/>
                </a:lnTo>
                <a:lnTo>
                  <a:pt x="123" y="61"/>
                </a:lnTo>
                <a:lnTo>
                  <a:pt x="123" y="224"/>
                </a:lnTo>
                <a:lnTo>
                  <a:pt x="121" y="243"/>
                </a:lnTo>
                <a:lnTo>
                  <a:pt x="111" y="260"/>
                </a:lnTo>
                <a:lnTo>
                  <a:pt x="98" y="273"/>
                </a:lnTo>
                <a:lnTo>
                  <a:pt x="81" y="282"/>
                </a:lnTo>
                <a:lnTo>
                  <a:pt x="62" y="285"/>
                </a:lnTo>
                <a:lnTo>
                  <a:pt x="42" y="282"/>
                </a:lnTo>
                <a:lnTo>
                  <a:pt x="25" y="273"/>
                </a:lnTo>
                <a:lnTo>
                  <a:pt x="12" y="260"/>
                </a:lnTo>
                <a:lnTo>
                  <a:pt x="3" y="243"/>
                </a:lnTo>
                <a:lnTo>
                  <a:pt x="0" y="224"/>
                </a:lnTo>
                <a:lnTo>
                  <a:pt x="0" y="61"/>
                </a:lnTo>
                <a:lnTo>
                  <a:pt x="3" y="42"/>
                </a:lnTo>
                <a:lnTo>
                  <a:pt x="12" y="25"/>
                </a:lnTo>
                <a:lnTo>
                  <a:pt x="25" y="11"/>
                </a:lnTo>
                <a:lnTo>
                  <a:pt x="42" y="4"/>
                </a:lnTo>
                <a:lnTo>
                  <a:pt x="62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2" name="Google Shape;3892;p173"/>
          <p:cNvSpPr/>
          <p:nvPr/>
        </p:nvSpPr>
        <p:spPr>
          <a:xfrm>
            <a:off x="4569248" y="4203183"/>
            <a:ext cx="122461" cy="609424"/>
          </a:xfrm>
          <a:custGeom>
            <a:avLst/>
            <a:gdLst/>
            <a:ahLst/>
            <a:cxnLst/>
            <a:rect l="l" t="t" r="r" b="b"/>
            <a:pathLst>
              <a:path w="85" h="423" extrusionOk="0">
                <a:moveTo>
                  <a:pt x="42" y="0"/>
                </a:moveTo>
                <a:lnTo>
                  <a:pt x="59" y="4"/>
                </a:lnTo>
                <a:lnTo>
                  <a:pt x="72" y="13"/>
                </a:lnTo>
                <a:lnTo>
                  <a:pt x="81" y="27"/>
                </a:lnTo>
                <a:lnTo>
                  <a:pt x="85" y="44"/>
                </a:lnTo>
                <a:lnTo>
                  <a:pt x="85" y="380"/>
                </a:lnTo>
                <a:lnTo>
                  <a:pt x="81" y="397"/>
                </a:lnTo>
                <a:lnTo>
                  <a:pt x="72" y="410"/>
                </a:lnTo>
                <a:lnTo>
                  <a:pt x="59" y="419"/>
                </a:lnTo>
                <a:lnTo>
                  <a:pt x="42" y="423"/>
                </a:lnTo>
                <a:lnTo>
                  <a:pt x="26" y="419"/>
                </a:lnTo>
                <a:lnTo>
                  <a:pt x="11" y="410"/>
                </a:lnTo>
                <a:lnTo>
                  <a:pt x="2" y="397"/>
                </a:lnTo>
                <a:lnTo>
                  <a:pt x="0" y="380"/>
                </a:lnTo>
                <a:lnTo>
                  <a:pt x="0" y="44"/>
                </a:lnTo>
                <a:lnTo>
                  <a:pt x="2" y="27"/>
                </a:lnTo>
                <a:lnTo>
                  <a:pt x="11" y="13"/>
                </a:lnTo>
                <a:lnTo>
                  <a:pt x="26" y="4"/>
                </a:lnTo>
                <a:lnTo>
                  <a:pt x="42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3" name="Google Shape;3893;p173"/>
          <p:cNvSpPr/>
          <p:nvPr/>
        </p:nvSpPr>
        <p:spPr>
          <a:xfrm>
            <a:off x="1997569" y="1313407"/>
            <a:ext cx="2645157" cy="5077088"/>
          </a:xfrm>
          <a:custGeom>
            <a:avLst/>
            <a:gdLst/>
            <a:ahLst/>
            <a:cxnLst/>
            <a:rect l="l" t="t" r="r" b="b"/>
            <a:pathLst>
              <a:path w="1836" h="3524" extrusionOk="0">
                <a:moveTo>
                  <a:pt x="843" y="0"/>
                </a:moveTo>
                <a:lnTo>
                  <a:pt x="993" y="0"/>
                </a:lnTo>
                <a:lnTo>
                  <a:pt x="1141" y="5"/>
                </a:lnTo>
                <a:lnTo>
                  <a:pt x="1287" y="16"/>
                </a:lnTo>
                <a:lnTo>
                  <a:pt x="1319" y="18"/>
                </a:lnTo>
                <a:lnTo>
                  <a:pt x="1354" y="24"/>
                </a:lnTo>
                <a:lnTo>
                  <a:pt x="1385" y="31"/>
                </a:lnTo>
                <a:lnTo>
                  <a:pt x="1413" y="43"/>
                </a:lnTo>
                <a:lnTo>
                  <a:pt x="1436" y="59"/>
                </a:lnTo>
                <a:lnTo>
                  <a:pt x="1455" y="80"/>
                </a:lnTo>
                <a:lnTo>
                  <a:pt x="1469" y="103"/>
                </a:lnTo>
                <a:lnTo>
                  <a:pt x="1480" y="132"/>
                </a:lnTo>
                <a:lnTo>
                  <a:pt x="1486" y="166"/>
                </a:lnTo>
                <a:lnTo>
                  <a:pt x="1489" y="204"/>
                </a:lnTo>
                <a:lnTo>
                  <a:pt x="1489" y="221"/>
                </a:lnTo>
                <a:lnTo>
                  <a:pt x="1493" y="284"/>
                </a:lnTo>
                <a:lnTo>
                  <a:pt x="1498" y="334"/>
                </a:lnTo>
                <a:lnTo>
                  <a:pt x="1504" y="384"/>
                </a:lnTo>
                <a:lnTo>
                  <a:pt x="1515" y="432"/>
                </a:lnTo>
                <a:lnTo>
                  <a:pt x="1528" y="480"/>
                </a:lnTo>
                <a:lnTo>
                  <a:pt x="1545" y="528"/>
                </a:lnTo>
                <a:lnTo>
                  <a:pt x="1565" y="572"/>
                </a:lnTo>
                <a:lnTo>
                  <a:pt x="1590" y="614"/>
                </a:lnTo>
                <a:lnTo>
                  <a:pt x="1618" y="653"/>
                </a:lnTo>
                <a:lnTo>
                  <a:pt x="1652" y="689"/>
                </a:lnTo>
                <a:lnTo>
                  <a:pt x="1692" y="721"/>
                </a:lnTo>
                <a:lnTo>
                  <a:pt x="1697" y="725"/>
                </a:lnTo>
                <a:lnTo>
                  <a:pt x="1703" y="729"/>
                </a:lnTo>
                <a:lnTo>
                  <a:pt x="1732" y="750"/>
                </a:lnTo>
                <a:lnTo>
                  <a:pt x="1760" y="776"/>
                </a:lnTo>
                <a:lnTo>
                  <a:pt x="1785" y="805"/>
                </a:lnTo>
                <a:lnTo>
                  <a:pt x="1806" y="836"/>
                </a:lnTo>
                <a:lnTo>
                  <a:pt x="1821" y="871"/>
                </a:lnTo>
                <a:lnTo>
                  <a:pt x="1832" y="906"/>
                </a:lnTo>
                <a:lnTo>
                  <a:pt x="1836" y="943"/>
                </a:lnTo>
                <a:lnTo>
                  <a:pt x="1836" y="2546"/>
                </a:lnTo>
                <a:lnTo>
                  <a:pt x="1834" y="2568"/>
                </a:lnTo>
                <a:lnTo>
                  <a:pt x="1830" y="2589"/>
                </a:lnTo>
                <a:lnTo>
                  <a:pt x="1821" y="2630"/>
                </a:lnTo>
                <a:lnTo>
                  <a:pt x="1806" y="2669"/>
                </a:lnTo>
                <a:lnTo>
                  <a:pt x="1786" y="2705"/>
                </a:lnTo>
                <a:lnTo>
                  <a:pt x="1761" y="2739"/>
                </a:lnTo>
                <a:lnTo>
                  <a:pt x="1731" y="2769"/>
                </a:lnTo>
                <a:lnTo>
                  <a:pt x="1700" y="2796"/>
                </a:lnTo>
                <a:lnTo>
                  <a:pt x="1665" y="2821"/>
                </a:lnTo>
                <a:lnTo>
                  <a:pt x="1646" y="2835"/>
                </a:lnTo>
                <a:lnTo>
                  <a:pt x="1628" y="2850"/>
                </a:lnTo>
                <a:lnTo>
                  <a:pt x="1592" y="2896"/>
                </a:lnTo>
                <a:lnTo>
                  <a:pt x="1566" y="2941"/>
                </a:lnTo>
                <a:lnTo>
                  <a:pt x="1545" y="2987"/>
                </a:lnTo>
                <a:lnTo>
                  <a:pt x="1529" y="3033"/>
                </a:lnTo>
                <a:lnTo>
                  <a:pt x="1519" y="3079"/>
                </a:lnTo>
                <a:lnTo>
                  <a:pt x="1511" y="3125"/>
                </a:lnTo>
                <a:lnTo>
                  <a:pt x="1507" y="3168"/>
                </a:lnTo>
                <a:lnTo>
                  <a:pt x="1503" y="3211"/>
                </a:lnTo>
                <a:lnTo>
                  <a:pt x="1501" y="3253"/>
                </a:lnTo>
                <a:lnTo>
                  <a:pt x="1497" y="3294"/>
                </a:lnTo>
                <a:lnTo>
                  <a:pt x="1491" y="3332"/>
                </a:lnTo>
                <a:lnTo>
                  <a:pt x="1482" y="3367"/>
                </a:lnTo>
                <a:lnTo>
                  <a:pt x="1473" y="3392"/>
                </a:lnTo>
                <a:lnTo>
                  <a:pt x="1463" y="3415"/>
                </a:lnTo>
                <a:lnTo>
                  <a:pt x="1447" y="3436"/>
                </a:lnTo>
                <a:lnTo>
                  <a:pt x="1429" y="3455"/>
                </a:lnTo>
                <a:lnTo>
                  <a:pt x="1406" y="3470"/>
                </a:lnTo>
                <a:lnTo>
                  <a:pt x="1379" y="3483"/>
                </a:lnTo>
                <a:lnTo>
                  <a:pt x="1346" y="3494"/>
                </a:lnTo>
                <a:lnTo>
                  <a:pt x="1307" y="3500"/>
                </a:lnTo>
                <a:lnTo>
                  <a:pt x="1285" y="3503"/>
                </a:lnTo>
                <a:lnTo>
                  <a:pt x="1247" y="3508"/>
                </a:lnTo>
                <a:lnTo>
                  <a:pt x="1139" y="3517"/>
                </a:lnTo>
                <a:lnTo>
                  <a:pt x="1029" y="3523"/>
                </a:lnTo>
                <a:lnTo>
                  <a:pt x="918" y="3524"/>
                </a:lnTo>
                <a:lnTo>
                  <a:pt x="807" y="3523"/>
                </a:lnTo>
                <a:lnTo>
                  <a:pt x="697" y="3517"/>
                </a:lnTo>
                <a:lnTo>
                  <a:pt x="589" y="3508"/>
                </a:lnTo>
                <a:lnTo>
                  <a:pt x="551" y="3503"/>
                </a:lnTo>
                <a:lnTo>
                  <a:pt x="529" y="3500"/>
                </a:lnTo>
                <a:lnTo>
                  <a:pt x="490" y="3494"/>
                </a:lnTo>
                <a:lnTo>
                  <a:pt x="457" y="3483"/>
                </a:lnTo>
                <a:lnTo>
                  <a:pt x="430" y="3470"/>
                </a:lnTo>
                <a:lnTo>
                  <a:pt x="407" y="3455"/>
                </a:lnTo>
                <a:lnTo>
                  <a:pt x="389" y="3436"/>
                </a:lnTo>
                <a:lnTo>
                  <a:pt x="373" y="3415"/>
                </a:lnTo>
                <a:lnTo>
                  <a:pt x="363" y="3392"/>
                </a:lnTo>
                <a:lnTo>
                  <a:pt x="354" y="3367"/>
                </a:lnTo>
                <a:lnTo>
                  <a:pt x="345" y="3332"/>
                </a:lnTo>
                <a:lnTo>
                  <a:pt x="339" y="3294"/>
                </a:lnTo>
                <a:lnTo>
                  <a:pt x="335" y="3253"/>
                </a:lnTo>
                <a:lnTo>
                  <a:pt x="333" y="3211"/>
                </a:lnTo>
                <a:lnTo>
                  <a:pt x="329" y="3168"/>
                </a:lnTo>
                <a:lnTo>
                  <a:pt x="325" y="3125"/>
                </a:lnTo>
                <a:lnTo>
                  <a:pt x="317" y="3079"/>
                </a:lnTo>
                <a:lnTo>
                  <a:pt x="307" y="3033"/>
                </a:lnTo>
                <a:lnTo>
                  <a:pt x="291" y="2987"/>
                </a:lnTo>
                <a:lnTo>
                  <a:pt x="270" y="2941"/>
                </a:lnTo>
                <a:lnTo>
                  <a:pt x="244" y="2896"/>
                </a:lnTo>
                <a:lnTo>
                  <a:pt x="208" y="2850"/>
                </a:lnTo>
                <a:lnTo>
                  <a:pt x="190" y="2835"/>
                </a:lnTo>
                <a:lnTo>
                  <a:pt x="171" y="2821"/>
                </a:lnTo>
                <a:lnTo>
                  <a:pt x="142" y="2800"/>
                </a:lnTo>
                <a:lnTo>
                  <a:pt x="113" y="2774"/>
                </a:lnTo>
                <a:lnTo>
                  <a:pt x="87" y="2744"/>
                </a:lnTo>
                <a:lnTo>
                  <a:pt x="66" y="2724"/>
                </a:lnTo>
                <a:lnTo>
                  <a:pt x="47" y="2701"/>
                </a:lnTo>
                <a:lnTo>
                  <a:pt x="34" y="2676"/>
                </a:lnTo>
                <a:lnTo>
                  <a:pt x="23" y="2648"/>
                </a:lnTo>
                <a:lnTo>
                  <a:pt x="13" y="2619"/>
                </a:lnTo>
                <a:lnTo>
                  <a:pt x="6" y="2589"/>
                </a:lnTo>
                <a:lnTo>
                  <a:pt x="2" y="2568"/>
                </a:lnTo>
                <a:lnTo>
                  <a:pt x="0" y="2546"/>
                </a:lnTo>
                <a:lnTo>
                  <a:pt x="0" y="943"/>
                </a:lnTo>
                <a:lnTo>
                  <a:pt x="4" y="906"/>
                </a:lnTo>
                <a:lnTo>
                  <a:pt x="15" y="871"/>
                </a:lnTo>
                <a:lnTo>
                  <a:pt x="30" y="836"/>
                </a:lnTo>
                <a:lnTo>
                  <a:pt x="51" y="805"/>
                </a:lnTo>
                <a:lnTo>
                  <a:pt x="76" y="776"/>
                </a:lnTo>
                <a:lnTo>
                  <a:pt x="104" y="750"/>
                </a:lnTo>
                <a:lnTo>
                  <a:pt x="133" y="729"/>
                </a:lnTo>
                <a:lnTo>
                  <a:pt x="139" y="725"/>
                </a:lnTo>
                <a:lnTo>
                  <a:pt x="144" y="721"/>
                </a:lnTo>
                <a:lnTo>
                  <a:pt x="180" y="692"/>
                </a:lnTo>
                <a:lnTo>
                  <a:pt x="210" y="662"/>
                </a:lnTo>
                <a:lnTo>
                  <a:pt x="240" y="623"/>
                </a:lnTo>
                <a:lnTo>
                  <a:pt x="266" y="581"/>
                </a:lnTo>
                <a:lnTo>
                  <a:pt x="288" y="535"/>
                </a:lnTo>
                <a:lnTo>
                  <a:pt x="305" y="487"/>
                </a:lnTo>
                <a:lnTo>
                  <a:pt x="320" y="437"/>
                </a:lnTo>
                <a:lnTo>
                  <a:pt x="330" y="386"/>
                </a:lnTo>
                <a:lnTo>
                  <a:pt x="338" y="335"/>
                </a:lnTo>
                <a:lnTo>
                  <a:pt x="343" y="284"/>
                </a:lnTo>
                <a:lnTo>
                  <a:pt x="347" y="221"/>
                </a:lnTo>
                <a:lnTo>
                  <a:pt x="347" y="204"/>
                </a:lnTo>
                <a:lnTo>
                  <a:pt x="350" y="166"/>
                </a:lnTo>
                <a:lnTo>
                  <a:pt x="356" y="132"/>
                </a:lnTo>
                <a:lnTo>
                  <a:pt x="367" y="103"/>
                </a:lnTo>
                <a:lnTo>
                  <a:pt x="381" y="80"/>
                </a:lnTo>
                <a:lnTo>
                  <a:pt x="400" y="59"/>
                </a:lnTo>
                <a:lnTo>
                  <a:pt x="423" y="43"/>
                </a:lnTo>
                <a:lnTo>
                  <a:pt x="451" y="31"/>
                </a:lnTo>
                <a:lnTo>
                  <a:pt x="482" y="24"/>
                </a:lnTo>
                <a:lnTo>
                  <a:pt x="517" y="18"/>
                </a:lnTo>
                <a:lnTo>
                  <a:pt x="549" y="16"/>
                </a:lnTo>
                <a:lnTo>
                  <a:pt x="695" y="5"/>
                </a:lnTo>
                <a:lnTo>
                  <a:pt x="843" y="0"/>
                </a:lnTo>
                <a:close/>
              </a:path>
            </a:pathLst>
          </a:custGeom>
          <a:solidFill>
            <a:srgbClr val="D0E54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4" name="Google Shape;3894;p173"/>
          <p:cNvSpPr/>
          <p:nvPr/>
        </p:nvSpPr>
        <p:spPr>
          <a:xfrm>
            <a:off x="1997569" y="2277247"/>
            <a:ext cx="2645157" cy="3149408"/>
          </a:xfrm>
          <a:custGeom>
            <a:avLst/>
            <a:gdLst/>
            <a:ahLst/>
            <a:cxnLst/>
            <a:rect l="l" t="t" r="r" b="b"/>
            <a:pathLst>
              <a:path w="1836" h="2186" extrusionOk="0">
                <a:moveTo>
                  <a:pt x="345" y="0"/>
                </a:moveTo>
                <a:lnTo>
                  <a:pt x="1498" y="0"/>
                </a:lnTo>
                <a:lnTo>
                  <a:pt x="1533" y="0"/>
                </a:lnTo>
                <a:lnTo>
                  <a:pt x="1563" y="1"/>
                </a:lnTo>
                <a:lnTo>
                  <a:pt x="1590" y="5"/>
                </a:lnTo>
                <a:lnTo>
                  <a:pt x="1614" y="10"/>
                </a:lnTo>
                <a:lnTo>
                  <a:pt x="1639" y="21"/>
                </a:lnTo>
                <a:lnTo>
                  <a:pt x="1664" y="34"/>
                </a:lnTo>
                <a:lnTo>
                  <a:pt x="1692" y="52"/>
                </a:lnTo>
                <a:lnTo>
                  <a:pt x="1697" y="56"/>
                </a:lnTo>
                <a:lnTo>
                  <a:pt x="1703" y="60"/>
                </a:lnTo>
                <a:lnTo>
                  <a:pt x="1732" y="81"/>
                </a:lnTo>
                <a:lnTo>
                  <a:pt x="1760" y="107"/>
                </a:lnTo>
                <a:lnTo>
                  <a:pt x="1785" y="136"/>
                </a:lnTo>
                <a:lnTo>
                  <a:pt x="1806" y="167"/>
                </a:lnTo>
                <a:lnTo>
                  <a:pt x="1821" y="202"/>
                </a:lnTo>
                <a:lnTo>
                  <a:pt x="1832" y="237"/>
                </a:lnTo>
                <a:lnTo>
                  <a:pt x="1836" y="274"/>
                </a:lnTo>
                <a:lnTo>
                  <a:pt x="1836" y="1877"/>
                </a:lnTo>
                <a:lnTo>
                  <a:pt x="1834" y="1899"/>
                </a:lnTo>
                <a:lnTo>
                  <a:pt x="1830" y="1920"/>
                </a:lnTo>
                <a:lnTo>
                  <a:pt x="1821" y="1961"/>
                </a:lnTo>
                <a:lnTo>
                  <a:pt x="1806" y="2000"/>
                </a:lnTo>
                <a:lnTo>
                  <a:pt x="1786" y="2036"/>
                </a:lnTo>
                <a:lnTo>
                  <a:pt x="1761" y="2070"/>
                </a:lnTo>
                <a:lnTo>
                  <a:pt x="1731" y="2100"/>
                </a:lnTo>
                <a:lnTo>
                  <a:pt x="1700" y="2127"/>
                </a:lnTo>
                <a:lnTo>
                  <a:pt x="1665" y="2152"/>
                </a:lnTo>
                <a:lnTo>
                  <a:pt x="1635" y="2168"/>
                </a:lnTo>
                <a:lnTo>
                  <a:pt x="1604" y="2178"/>
                </a:lnTo>
                <a:lnTo>
                  <a:pt x="1571" y="2183"/>
                </a:lnTo>
                <a:lnTo>
                  <a:pt x="1537" y="2186"/>
                </a:lnTo>
                <a:lnTo>
                  <a:pt x="1502" y="2186"/>
                </a:lnTo>
                <a:lnTo>
                  <a:pt x="338" y="2186"/>
                </a:lnTo>
                <a:lnTo>
                  <a:pt x="282" y="2183"/>
                </a:lnTo>
                <a:lnTo>
                  <a:pt x="231" y="2176"/>
                </a:lnTo>
                <a:lnTo>
                  <a:pt x="185" y="2163"/>
                </a:lnTo>
                <a:lnTo>
                  <a:pt x="177" y="2157"/>
                </a:lnTo>
                <a:lnTo>
                  <a:pt x="171" y="2152"/>
                </a:lnTo>
                <a:lnTo>
                  <a:pt x="136" y="2127"/>
                </a:lnTo>
                <a:lnTo>
                  <a:pt x="105" y="2100"/>
                </a:lnTo>
                <a:lnTo>
                  <a:pt x="75" y="2070"/>
                </a:lnTo>
                <a:lnTo>
                  <a:pt x="50" y="2036"/>
                </a:lnTo>
                <a:lnTo>
                  <a:pt x="30" y="2000"/>
                </a:lnTo>
                <a:lnTo>
                  <a:pt x="15" y="1961"/>
                </a:lnTo>
                <a:lnTo>
                  <a:pt x="6" y="1920"/>
                </a:lnTo>
                <a:lnTo>
                  <a:pt x="2" y="1899"/>
                </a:lnTo>
                <a:lnTo>
                  <a:pt x="0" y="1877"/>
                </a:lnTo>
                <a:lnTo>
                  <a:pt x="0" y="274"/>
                </a:lnTo>
                <a:lnTo>
                  <a:pt x="4" y="237"/>
                </a:lnTo>
                <a:lnTo>
                  <a:pt x="15" y="202"/>
                </a:lnTo>
                <a:lnTo>
                  <a:pt x="30" y="167"/>
                </a:lnTo>
                <a:lnTo>
                  <a:pt x="51" y="136"/>
                </a:lnTo>
                <a:lnTo>
                  <a:pt x="76" y="107"/>
                </a:lnTo>
                <a:lnTo>
                  <a:pt x="104" y="81"/>
                </a:lnTo>
                <a:lnTo>
                  <a:pt x="133" y="60"/>
                </a:lnTo>
                <a:lnTo>
                  <a:pt x="139" y="56"/>
                </a:lnTo>
                <a:lnTo>
                  <a:pt x="144" y="52"/>
                </a:lnTo>
                <a:lnTo>
                  <a:pt x="176" y="31"/>
                </a:lnTo>
                <a:lnTo>
                  <a:pt x="207" y="17"/>
                </a:lnTo>
                <a:lnTo>
                  <a:pt x="239" y="8"/>
                </a:lnTo>
                <a:lnTo>
                  <a:pt x="271" y="3"/>
                </a:lnTo>
                <a:lnTo>
                  <a:pt x="307" y="0"/>
                </a:lnTo>
                <a:lnTo>
                  <a:pt x="345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5" name="Google Shape;3895;p173"/>
          <p:cNvSpPr/>
          <p:nvPr/>
        </p:nvSpPr>
        <p:spPr>
          <a:xfrm>
            <a:off x="2068165" y="2344960"/>
            <a:ext cx="2503967" cy="3013976"/>
          </a:xfrm>
          <a:custGeom>
            <a:avLst/>
            <a:gdLst/>
            <a:ahLst/>
            <a:cxnLst/>
            <a:rect l="l" t="t" r="r" b="b"/>
            <a:pathLst>
              <a:path w="1738" h="2092" extrusionOk="0">
                <a:moveTo>
                  <a:pt x="296" y="0"/>
                </a:moveTo>
                <a:lnTo>
                  <a:pt x="1449" y="0"/>
                </a:lnTo>
                <a:lnTo>
                  <a:pt x="1479" y="1"/>
                </a:lnTo>
                <a:lnTo>
                  <a:pt x="1504" y="1"/>
                </a:lnTo>
                <a:lnTo>
                  <a:pt x="1527" y="4"/>
                </a:lnTo>
                <a:lnTo>
                  <a:pt x="1548" y="9"/>
                </a:lnTo>
                <a:lnTo>
                  <a:pt x="1569" y="17"/>
                </a:lnTo>
                <a:lnTo>
                  <a:pt x="1592" y="29"/>
                </a:lnTo>
                <a:lnTo>
                  <a:pt x="1615" y="45"/>
                </a:lnTo>
                <a:lnTo>
                  <a:pt x="1619" y="47"/>
                </a:lnTo>
                <a:lnTo>
                  <a:pt x="1620" y="48"/>
                </a:lnTo>
                <a:lnTo>
                  <a:pt x="1622" y="48"/>
                </a:lnTo>
                <a:lnTo>
                  <a:pt x="1628" y="54"/>
                </a:lnTo>
                <a:lnTo>
                  <a:pt x="1656" y="73"/>
                </a:lnTo>
                <a:lnTo>
                  <a:pt x="1682" y="98"/>
                </a:lnTo>
                <a:lnTo>
                  <a:pt x="1704" y="128"/>
                </a:lnTo>
                <a:lnTo>
                  <a:pt x="1723" y="160"/>
                </a:lnTo>
                <a:lnTo>
                  <a:pt x="1734" y="192"/>
                </a:lnTo>
                <a:lnTo>
                  <a:pt x="1738" y="227"/>
                </a:lnTo>
                <a:lnTo>
                  <a:pt x="1738" y="1830"/>
                </a:lnTo>
                <a:lnTo>
                  <a:pt x="1734" y="1863"/>
                </a:lnTo>
                <a:lnTo>
                  <a:pt x="1734" y="1864"/>
                </a:lnTo>
                <a:lnTo>
                  <a:pt x="1734" y="1867"/>
                </a:lnTo>
                <a:lnTo>
                  <a:pt x="1726" y="1902"/>
                </a:lnTo>
                <a:lnTo>
                  <a:pt x="1712" y="1935"/>
                </a:lnTo>
                <a:lnTo>
                  <a:pt x="1694" y="1966"/>
                </a:lnTo>
                <a:lnTo>
                  <a:pt x="1671" y="1994"/>
                </a:lnTo>
                <a:lnTo>
                  <a:pt x="1647" y="2020"/>
                </a:lnTo>
                <a:lnTo>
                  <a:pt x="1619" y="2044"/>
                </a:lnTo>
                <a:lnTo>
                  <a:pt x="1590" y="2064"/>
                </a:lnTo>
                <a:lnTo>
                  <a:pt x="1565" y="2078"/>
                </a:lnTo>
                <a:lnTo>
                  <a:pt x="1538" y="2085"/>
                </a:lnTo>
                <a:lnTo>
                  <a:pt x="1510" y="2089"/>
                </a:lnTo>
                <a:lnTo>
                  <a:pt x="1482" y="2091"/>
                </a:lnTo>
                <a:lnTo>
                  <a:pt x="1453" y="2092"/>
                </a:lnTo>
                <a:lnTo>
                  <a:pt x="289" y="2092"/>
                </a:lnTo>
                <a:lnTo>
                  <a:pt x="245" y="2089"/>
                </a:lnTo>
                <a:lnTo>
                  <a:pt x="201" y="2083"/>
                </a:lnTo>
                <a:lnTo>
                  <a:pt x="158" y="2072"/>
                </a:lnTo>
                <a:lnTo>
                  <a:pt x="148" y="2064"/>
                </a:lnTo>
                <a:lnTo>
                  <a:pt x="119" y="2044"/>
                </a:lnTo>
                <a:lnTo>
                  <a:pt x="91" y="2020"/>
                </a:lnTo>
                <a:lnTo>
                  <a:pt x="67" y="1994"/>
                </a:lnTo>
                <a:lnTo>
                  <a:pt x="44" y="1965"/>
                </a:lnTo>
                <a:lnTo>
                  <a:pt x="26" y="1934"/>
                </a:lnTo>
                <a:lnTo>
                  <a:pt x="12" y="1901"/>
                </a:lnTo>
                <a:lnTo>
                  <a:pt x="4" y="1867"/>
                </a:lnTo>
                <a:lnTo>
                  <a:pt x="4" y="1864"/>
                </a:lnTo>
                <a:lnTo>
                  <a:pt x="4" y="1863"/>
                </a:lnTo>
                <a:lnTo>
                  <a:pt x="0" y="1830"/>
                </a:lnTo>
                <a:lnTo>
                  <a:pt x="0" y="227"/>
                </a:lnTo>
                <a:lnTo>
                  <a:pt x="4" y="192"/>
                </a:lnTo>
                <a:lnTo>
                  <a:pt x="15" y="160"/>
                </a:lnTo>
                <a:lnTo>
                  <a:pt x="34" y="128"/>
                </a:lnTo>
                <a:lnTo>
                  <a:pt x="56" y="98"/>
                </a:lnTo>
                <a:lnTo>
                  <a:pt x="82" y="73"/>
                </a:lnTo>
                <a:lnTo>
                  <a:pt x="110" y="54"/>
                </a:lnTo>
                <a:lnTo>
                  <a:pt x="116" y="48"/>
                </a:lnTo>
                <a:lnTo>
                  <a:pt x="118" y="48"/>
                </a:lnTo>
                <a:lnTo>
                  <a:pt x="119" y="47"/>
                </a:lnTo>
                <a:lnTo>
                  <a:pt x="123" y="45"/>
                </a:lnTo>
                <a:lnTo>
                  <a:pt x="150" y="26"/>
                </a:lnTo>
                <a:lnTo>
                  <a:pt x="178" y="14"/>
                </a:lnTo>
                <a:lnTo>
                  <a:pt x="204" y="7"/>
                </a:lnTo>
                <a:lnTo>
                  <a:pt x="233" y="3"/>
                </a:lnTo>
                <a:lnTo>
                  <a:pt x="263" y="1"/>
                </a:lnTo>
                <a:lnTo>
                  <a:pt x="296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6" name="Google Shape;3896;p173"/>
          <p:cNvSpPr>
            <a:spLocks noGrp="1"/>
          </p:cNvSpPr>
          <p:nvPr>
            <p:ph type="pic" idx="3"/>
          </p:nvPr>
        </p:nvSpPr>
        <p:spPr>
          <a:xfrm>
            <a:off x="2144522" y="2424200"/>
            <a:ext cx="2349900" cy="2853000"/>
          </a:xfrm>
          <a:prstGeom prst="roundRect">
            <a:avLst>
              <a:gd name="adj" fmla="val 1234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grpSp>
        <p:nvGrpSpPr>
          <p:cNvPr id="3897" name="Google Shape;3897;p173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898" name="Google Shape;3898;p173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9" name="Google Shape;3899;p173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0" name="Google Shape;3900;p173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1" name="Google Shape;3901;p173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2" name="Google Shape;3902;p173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Pad white">
  <p:cSld name="iPad white">
    <p:bg>
      <p:bgPr>
        <a:solidFill>
          <a:schemeClr val="lt2"/>
        </a:solidFill>
        <a:effectLst/>
      </p:bgPr>
    </p:bg>
    <p:spTree>
      <p:nvGrpSpPr>
        <p:cNvPr id="1" name="Shape 3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4" name="Google Shape;3904;p174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5" name="Google Shape;3905;p174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06" name="Google Shape;3906;p174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07" name="Google Shape;3907;p174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08" name="Google Shape;3908;p174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09" name="Google Shape;3909;p174"/>
          <p:cNvSpPr txBox="1">
            <a:spLocks noGrp="1"/>
          </p:cNvSpPr>
          <p:nvPr>
            <p:ph type="body" idx="1"/>
          </p:nvPr>
        </p:nvSpPr>
        <p:spPr>
          <a:xfrm>
            <a:off x="6565901" y="2640853"/>
            <a:ext cx="5143500" cy="3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800"/>
              <a:buFont typeface="Arial"/>
              <a:buChar char="•"/>
              <a:defRPr sz="18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3910" name="Google Shape;3910;p174"/>
          <p:cNvSpPr txBox="1">
            <a:spLocks noGrp="1"/>
          </p:cNvSpPr>
          <p:nvPr>
            <p:ph type="body" idx="2"/>
          </p:nvPr>
        </p:nvSpPr>
        <p:spPr>
          <a:xfrm>
            <a:off x="6565901" y="1701835"/>
            <a:ext cx="5143500" cy="666900"/>
          </a:xfrm>
          <a:prstGeom prst="rect">
            <a:avLst/>
          </a:prstGeom>
          <a:solidFill>
            <a:srgbClr val="D0D7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911" name="Google Shape;3911;p174"/>
          <p:cNvGrpSpPr/>
          <p:nvPr/>
        </p:nvGrpSpPr>
        <p:grpSpPr>
          <a:xfrm>
            <a:off x="1743265" y="1778466"/>
            <a:ext cx="3136809" cy="4081080"/>
            <a:chOff x="14427200" y="12090400"/>
            <a:chExt cx="15590502" cy="20283696"/>
          </a:xfrm>
        </p:grpSpPr>
        <p:sp>
          <p:nvSpPr>
            <p:cNvPr id="3912" name="Google Shape;3912;p174"/>
            <p:cNvSpPr/>
            <p:nvPr/>
          </p:nvSpPr>
          <p:spPr>
            <a:xfrm>
              <a:off x="14427200" y="12090400"/>
              <a:ext cx="15590502" cy="20283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7" y="19571"/>
                  </a:moveTo>
                  <a:lnTo>
                    <a:pt x="2263" y="19571"/>
                  </a:lnTo>
                  <a:lnTo>
                    <a:pt x="2263" y="2006"/>
                  </a:lnTo>
                  <a:lnTo>
                    <a:pt x="19337" y="2006"/>
                  </a:lnTo>
                  <a:cubicBezTo>
                    <a:pt x="19337" y="2006"/>
                    <a:pt x="19337" y="19571"/>
                    <a:pt x="19337" y="19571"/>
                  </a:cubicBezTo>
                  <a:close/>
                  <a:moveTo>
                    <a:pt x="20539" y="0"/>
                  </a:moveTo>
                  <a:lnTo>
                    <a:pt x="1061" y="0"/>
                  </a:lnTo>
                  <a:cubicBezTo>
                    <a:pt x="476" y="0"/>
                    <a:pt x="0" y="366"/>
                    <a:pt x="0" y="815"/>
                  </a:cubicBezTo>
                  <a:lnTo>
                    <a:pt x="0" y="20785"/>
                  </a:lnTo>
                  <a:cubicBezTo>
                    <a:pt x="0" y="21234"/>
                    <a:pt x="476" y="21600"/>
                    <a:pt x="1061" y="21600"/>
                  </a:cubicBezTo>
                  <a:lnTo>
                    <a:pt x="20539" y="21600"/>
                  </a:lnTo>
                  <a:cubicBezTo>
                    <a:pt x="21124" y="21600"/>
                    <a:pt x="21600" y="21234"/>
                    <a:pt x="21600" y="20785"/>
                  </a:cubicBezTo>
                  <a:lnTo>
                    <a:pt x="21600" y="815"/>
                  </a:lnTo>
                  <a:cubicBezTo>
                    <a:pt x="21600" y="366"/>
                    <a:pt x="21124" y="0"/>
                    <a:pt x="20539" y="0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3" name="Google Shape;3913;p174"/>
            <p:cNvSpPr/>
            <p:nvPr/>
          </p:nvSpPr>
          <p:spPr>
            <a:xfrm>
              <a:off x="14478000" y="12141200"/>
              <a:ext cx="15480450" cy="201736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6" y="19678"/>
                  </a:moveTo>
                  <a:lnTo>
                    <a:pt x="19474" y="19678"/>
                  </a:lnTo>
                  <a:lnTo>
                    <a:pt x="19474" y="1900"/>
                  </a:lnTo>
                  <a:lnTo>
                    <a:pt x="2126" y="1900"/>
                  </a:lnTo>
                  <a:cubicBezTo>
                    <a:pt x="2126" y="1900"/>
                    <a:pt x="2126" y="19678"/>
                    <a:pt x="2126" y="19678"/>
                  </a:cubicBezTo>
                  <a:close/>
                  <a:moveTo>
                    <a:pt x="991" y="21600"/>
                  </a:moveTo>
                  <a:cubicBezTo>
                    <a:pt x="445" y="21600"/>
                    <a:pt x="0" y="21259"/>
                    <a:pt x="0" y="20839"/>
                  </a:cubicBezTo>
                  <a:lnTo>
                    <a:pt x="0" y="761"/>
                  </a:lnTo>
                  <a:cubicBezTo>
                    <a:pt x="0" y="341"/>
                    <a:pt x="445" y="0"/>
                    <a:pt x="991" y="0"/>
                  </a:cubicBezTo>
                  <a:lnTo>
                    <a:pt x="20609" y="0"/>
                  </a:lnTo>
                  <a:cubicBezTo>
                    <a:pt x="21155" y="0"/>
                    <a:pt x="21600" y="341"/>
                    <a:pt x="21600" y="761"/>
                  </a:cubicBezTo>
                  <a:lnTo>
                    <a:pt x="21600" y="20839"/>
                  </a:lnTo>
                  <a:cubicBezTo>
                    <a:pt x="21600" y="21259"/>
                    <a:pt x="21155" y="21600"/>
                    <a:pt x="20609" y="21600"/>
                  </a:cubicBezTo>
                  <a:cubicBezTo>
                    <a:pt x="20609" y="21600"/>
                    <a:pt x="991" y="21600"/>
                    <a:pt x="991" y="21600"/>
                  </a:cubicBez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4" name="Google Shape;3914;p174"/>
            <p:cNvSpPr/>
            <p:nvPr/>
          </p:nvSpPr>
          <p:spPr>
            <a:xfrm>
              <a:off x="14528800" y="12192000"/>
              <a:ext cx="15384006" cy="200772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451" y="19661"/>
                  </a:moveTo>
                  <a:lnTo>
                    <a:pt x="2149" y="19661"/>
                  </a:lnTo>
                  <a:lnTo>
                    <a:pt x="2149" y="1916"/>
                  </a:lnTo>
                  <a:lnTo>
                    <a:pt x="19451" y="1916"/>
                  </a:lnTo>
                  <a:cubicBezTo>
                    <a:pt x="19451" y="1916"/>
                    <a:pt x="19451" y="19661"/>
                    <a:pt x="19451" y="19661"/>
                  </a:cubicBezTo>
                  <a:close/>
                  <a:moveTo>
                    <a:pt x="20670" y="0"/>
                  </a:moveTo>
                  <a:lnTo>
                    <a:pt x="930" y="0"/>
                  </a:lnTo>
                  <a:cubicBezTo>
                    <a:pt x="419" y="0"/>
                    <a:pt x="0" y="321"/>
                    <a:pt x="0" y="712"/>
                  </a:cubicBezTo>
                  <a:lnTo>
                    <a:pt x="0" y="20888"/>
                  </a:lnTo>
                  <a:cubicBezTo>
                    <a:pt x="0" y="21279"/>
                    <a:pt x="419" y="21600"/>
                    <a:pt x="930" y="21600"/>
                  </a:cubicBezTo>
                  <a:lnTo>
                    <a:pt x="20670" y="21600"/>
                  </a:lnTo>
                  <a:cubicBezTo>
                    <a:pt x="21182" y="21600"/>
                    <a:pt x="21600" y="21279"/>
                    <a:pt x="21600" y="20888"/>
                  </a:cubicBezTo>
                  <a:lnTo>
                    <a:pt x="21600" y="712"/>
                  </a:lnTo>
                  <a:cubicBezTo>
                    <a:pt x="21600" y="321"/>
                    <a:pt x="21182" y="0"/>
                    <a:pt x="20670" y="0"/>
                  </a:cubicBezTo>
                  <a:close/>
                </a:path>
              </a:pathLst>
            </a:custGeom>
            <a:gradFill>
              <a:gsLst>
                <a:gs pos="0">
                  <a:srgbClr val="D0D7DB"/>
                </a:gs>
                <a:gs pos="38000">
                  <a:srgbClr val="F0F2F5"/>
                </a:gs>
                <a:gs pos="85000">
                  <a:srgbClr val="FEFEFE"/>
                </a:gs>
                <a:gs pos="100000">
                  <a:srgbClr val="FEFEFE"/>
                </a:gs>
              </a:gsLst>
              <a:lin ang="18000042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5" name="Google Shape;3915;p174"/>
            <p:cNvSpPr/>
            <p:nvPr/>
          </p:nvSpPr>
          <p:spPr>
            <a:xfrm>
              <a:off x="14516100" y="12179300"/>
              <a:ext cx="15411114" cy="201043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47" y="29"/>
                  </a:moveTo>
                  <a:cubicBezTo>
                    <a:pt x="446" y="29"/>
                    <a:pt x="38" y="342"/>
                    <a:pt x="38" y="726"/>
                  </a:cubicBezTo>
                  <a:lnTo>
                    <a:pt x="38" y="20874"/>
                  </a:lnTo>
                  <a:cubicBezTo>
                    <a:pt x="38" y="21258"/>
                    <a:pt x="446" y="21571"/>
                    <a:pt x="947" y="21571"/>
                  </a:cubicBezTo>
                  <a:lnTo>
                    <a:pt x="20653" y="21571"/>
                  </a:lnTo>
                  <a:cubicBezTo>
                    <a:pt x="21154" y="21571"/>
                    <a:pt x="21562" y="21258"/>
                    <a:pt x="21562" y="20874"/>
                  </a:cubicBezTo>
                  <a:lnTo>
                    <a:pt x="21562" y="726"/>
                  </a:lnTo>
                  <a:cubicBezTo>
                    <a:pt x="21562" y="342"/>
                    <a:pt x="21154" y="29"/>
                    <a:pt x="20653" y="29"/>
                  </a:cubicBezTo>
                  <a:cubicBezTo>
                    <a:pt x="20653" y="29"/>
                    <a:pt x="947" y="29"/>
                    <a:pt x="947" y="29"/>
                  </a:cubicBezTo>
                  <a:close/>
                  <a:moveTo>
                    <a:pt x="20653" y="21600"/>
                  </a:moveTo>
                  <a:lnTo>
                    <a:pt x="947" y="21600"/>
                  </a:lnTo>
                  <a:cubicBezTo>
                    <a:pt x="425" y="21600"/>
                    <a:pt x="0" y="21274"/>
                    <a:pt x="0" y="20874"/>
                  </a:cubicBezTo>
                  <a:lnTo>
                    <a:pt x="0" y="726"/>
                  </a:lnTo>
                  <a:cubicBezTo>
                    <a:pt x="0" y="326"/>
                    <a:pt x="425" y="0"/>
                    <a:pt x="947" y="0"/>
                  </a:cubicBezTo>
                  <a:lnTo>
                    <a:pt x="20653" y="0"/>
                  </a:lnTo>
                  <a:cubicBezTo>
                    <a:pt x="21175" y="0"/>
                    <a:pt x="21600" y="326"/>
                    <a:pt x="21600" y="726"/>
                  </a:cubicBezTo>
                  <a:lnTo>
                    <a:pt x="21600" y="20874"/>
                  </a:lnTo>
                  <a:cubicBezTo>
                    <a:pt x="21600" y="21274"/>
                    <a:pt x="21175" y="21600"/>
                    <a:pt x="20653" y="21600"/>
                  </a:cubicBez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6" name="Google Shape;3916;p174"/>
            <p:cNvSpPr/>
            <p:nvPr/>
          </p:nvSpPr>
          <p:spPr>
            <a:xfrm>
              <a:off x="17602200" y="12090400"/>
              <a:ext cx="9555732" cy="896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7" name="Google Shape;3917;p174"/>
            <p:cNvSpPr/>
            <p:nvPr/>
          </p:nvSpPr>
          <p:spPr>
            <a:xfrm>
              <a:off x="16065500" y="13970000"/>
              <a:ext cx="12323448" cy="4037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8" name="Google Shape;3918;p174"/>
            <p:cNvSpPr/>
            <p:nvPr/>
          </p:nvSpPr>
          <p:spPr>
            <a:xfrm>
              <a:off x="16254428" y="14061788"/>
              <a:ext cx="11950874" cy="215371"/>
            </a:xfrm>
            <a:custGeom>
              <a:avLst/>
              <a:gdLst/>
              <a:ahLst/>
              <a:cxnLst/>
              <a:rect l="l" t="t" r="r" b="b"/>
              <a:pathLst>
                <a:path w="11950874" h="215371" extrusionOk="0">
                  <a:moveTo>
                    <a:pt x="0" y="122970"/>
                  </a:moveTo>
                  <a:lnTo>
                    <a:pt x="42687" y="122970"/>
                  </a:lnTo>
                  <a:lnTo>
                    <a:pt x="42687" y="215370"/>
                  </a:lnTo>
                  <a:lnTo>
                    <a:pt x="0" y="215370"/>
                  </a:lnTo>
                  <a:close/>
                  <a:moveTo>
                    <a:pt x="11901472" y="98713"/>
                  </a:moveTo>
                  <a:lnTo>
                    <a:pt x="11901472" y="144861"/>
                  </a:lnTo>
                  <a:lnTo>
                    <a:pt x="11924532" y="144861"/>
                  </a:lnTo>
                  <a:cubicBezTo>
                    <a:pt x="11924532" y="144861"/>
                    <a:pt x="11924532" y="98713"/>
                    <a:pt x="11924532" y="98713"/>
                  </a:cubicBezTo>
                  <a:close/>
                  <a:moveTo>
                    <a:pt x="167288" y="75541"/>
                  </a:moveTo>
                  <a:lnTo>
                    <a:pt x="212884" y="75541"/>
                  </a:lnTo>
                  <a:lnTo>
                    <a:pt x="212884" y="215370"/>
                  </a:lnTo>
                  <a:lnTo>
                    <a:pt x="167288" y="215370"/>
                  </a:lnTo>
                  <a:close/>
                  <a:moveTo>
                    <a:pt x="85099" y="75541"/>
                  </a:moveTo>
                  <a:lnTo>
                    <a:pt x="124876" y="75541"/>
                  </a:lnTo>
                  <a:lnTo>
                    <a:pt x="124876" y="215371"/>
                  </a:lnTo>
                  <a:lnTo>
                    <a:pt x="85099" y="215371"/>
                  </a:lnTo>
                  <a:close/>
                  <a:moveTo>
                    <a:pt x="11582912" y="47913"/>
                  </a:moveTo>
                  <a:cubicBezTo>
                    <a:pt x="11576550" y="47913"/>
                    <a:pt x="11571272" y="53041"/>
                    <a:pt x="11571272" y="59456"/>
                  </a:cubicBezTo>
                  <a:lnTo>
                    <a:pt x="11571272" y="174845"/>
                  </a:lnTo>
                  <a:cubicBezTo>
                    <a:pt x="11571272" y="181196"/>
                    <a:pt x="11576550" y="186356"/>
                    <a:pt x="11582912" y="186356"/>
                  </a:cubicBezTo>
                  <a:lnTo>
                    <a:pt x="11859876" y="186356"/>
                  </a:lnTo>
                  <a:cubicBezTo>
                    <a:pt x="11866236" y="186356"/>
                    <a:pt x="11871308" y="181196"/>
                    <a:pt x="11871308" y="174845"/>
                  </a:cubicBezTo>
                  <a:cubicBezTo>
                    <a:pt x="11871308" y="174845"/>
                    <a:pt x="11871308" y="59456"/>
                    <a:pt x="11871308" y="59456"/>
                  </a:cubicBezTo>
                  <a:cubicBezTo>
                    <a:pt x="11871308" y="53041"/>
                    <a:pt x="11866236" y="47913"/>
                    <a:pt x="11859876" y="47913"/>
                  </a:cubicBezTo>
                  <a:close/>
                  <a:moveTo>
                    <a:pt x="255296" y="41048"/>
                  </a:moveTo>
                  <a:lnTo>
                    <a:pt x="295073" y="41048"/>
                  </a:lnTo>
                  <a:lnTo>
                    <a:pt x="295073" y="215371"/>
                  </a:lnTo>
                  <a:lnTo>
                    <a:pt x="255296" y="215371"/>
                  </a:lnTo>
                  <a:close/>
                  <a:moveTo>
                    <a:pt x="11593170" y="22513"/>
                  </a:moveTo>
                  <a:lnTo>
                    <a:pt x="11870162" y="22513"/>
                  </a:lnTo>
                  <a:cubicBezTo>
                    <a:pt x="11889178" y="22513"/>
                    <a:pt x="11904760" y="38052"/>
                    <a:pt x="11904760" y="57146"/>
                  </a:cubicBezTo>
                  <a:lnTo>
                    <a:pt x="11904760" y="68634"/>
                  </a:lnTo>
                  <a:cubicBezTo>
                    <a:pt x="11904760" y="68634"/>
                    <a:pt x="11950874" y="68634"/>
                    <a:pt x="11950874" y="68634"/>
                  </a:cubicBezTo>
                  <a:lnTo>
                    <a:pt x="11950874" y="160952"/>
                  </a:lnTo>
                  <a:lnTo>
                    <a:pt x="11904760" y="160952"/>
                  </a:lnTo>
                  <a:lnTo>
                    <a:pt x="11904760" y="172534"/>
                  </a:lnTo>
                  <a:cubicBezTo>
                    <a:pt x="11904760" y="191594"/>
                    <a:pt x="11889178" y="207133"/>
                    <a:pt x="11870162" y="207133"/>
                  </a:cubicBezTo>
                  <a:lnTo>
                    <a:pt x="11593170" y="207133"/>
                  </a:lnTo>
                  <a:cubicBezTo>
                    <a:pt x="11574028" y="207133"/>
                    <a:pt x="11558572" y="191594"/>
                    <a:pt x="11558572" y="172534"/>
                  </a:cubicBezTo>
                  <a:lnTo>
                    <a:pt x="11558572" y="57146"/>
                  </a:lnTo>
                  <a:cubicBezTo>
                    <a:pt x="11558572" y="38052"/>
                    <a:pt x="11574028" y="22513"/>
                    <a:pt x="11593170" y="22513"/>
                  </a:cubicBezTo>
                  <a:close/>
                  <a:moveTo>
                    <a:pt x="337485" y="0"/>
                  </a:moveTo>
                  <a:lnTo>
                    <a:pt x="383307" y="0"/>
                  </a:lnTo>
                  <a:lnTo>
                    <a:pt x="383307" y="215371"/>
                  </a:lnTo>
                  <a:lnTo>
                    <a:pt x="337485" y="215371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9" name="Google Shape;3919;p174"/>
            <p:cNvSpPr/>
            <p:nvPr/>
          </p:nvSpPr>
          <p:spPr>
            <a:xfrm>
              <a:off x="21729700" y="30861000"/>
              <a:ext cx="989658" cy="9896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20564"/>
                  </a:moveTo>
                  <a:cubicBezTo>
                    <a:pt x="5408" y="20564"/>
                    <a:pt x="1036" y="16193"/>
                    <a:pt x="1036" y="10800"/>
                  </a:cubicBezTo>
                  <a:cubicBezTo>
                    <a:pt x="1036" y="5408"/>
                    <a:pt x="5408" y="1036"/>
                    <a:pt x="10800" y="1036"/>
                  </a:cubicBezTo>
                  <a:cubicBezTo>
                    <a:pt x="16192" y="1036"/>
                    <a:pt x="20564" y="5408"/>
                    <a:pt x="20564" y="10800"/>
                  </a:cubicBezTo>
                  <a:cubicBezTo>
                    <a:pt x="20564" y="16193"/>
                    <a:pt x="16192" y="20564"/>
                    <a:pt x="10800" y="20564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800" y="0"/>
                  </a:cubicBezTo>
                  <a:close/>
                </a:path>
              </a:pathLst>
            </a:custGeom>
            <a:gradFill>
              <a:gsLst>
                <a:gs pos="0">
                  <a:srgbClr val="647681"/>
                </a:gs>
                <a:gs pos="46000">
                  <a:srgbClr val="B5E65F"/>
                </a:gs>
                <a:gs pos="90000">
                  <a:schemeClr val="lt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0" name="Google Shape;3920;p174"/>
            <p:cNvSpPr/>
            <p:nvPr/>
          </p:nvSpPr>
          <p:spPr>
            <a:xfrm>
              <a:off x="21767800" y="30861000"/>
              <a:ext cx="809622" cy="3219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73" y="21600"/>
                  </a:moveTo>
                  <a:cubicBezTo>
                    <a:pt x="2977" y="10785"/>
                    <a:pt x="7227" y="3185"/>
                    <a:pt x="12183" y="3185"/>
                  </a:cubicBezTo>
                  <a:cubicBezTo>
                    <a:pt x="15317" y="3185"/>
                    <a:pt x="18167" y="6227"/>
                    <a:pt x="20296" y="11195"/>
                  </a:cubicBezTo>
                  <a:lnTo>
                    <a:pt x="21600" y="9940"/>
                  </a:lnTo>
                  <a:cubicBezTo>
                    <a:pt x="19205" y="3808"/>
                    <a:pt x="15871" y="0"/>
                    <a:pt x="12183" y="0"/>
                  </a:cubicBezTo>
                  <a:cubicBezTo>
                    <a:pt x="6697" y="0"/>
                    <a:pt x="1993" y="8418"/>
                    <a:pt x="0" y="20398"/>
                  </a:cubicBezTo>
                  <a:cubicBezTo>
                    <a:pt x="0" y="20398"/>
                    <a:pt x="1173" y="21600"/>
                    <a:pt x="1173" y="216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5E65F"/>
                </a:gs>
              </a:gsLst>
              <a:lin ang="20718613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1" name="Google Shape;3921;p174"/>
            <p:cNvSpPr/>
            <p:nvPr/>
          </p:nvSpPr>
          <p:spPr>
            <a:xfrm>
              <a:off x="21996400" y="12992100"/>
              <a:ext cx="272268" cy="2721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39" y="21600"/>
                    <a:pt x="0" y="16765"/>
                    <a:pt x="0" y="10803"/>
                  </a:cubicBezTo>
                  <a:cubicBezTo>
                    <a:pt x="0" y="4835"/>
                    <a:pt x="4839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gradFill>
              <a:gsLst>
                <a:gs pos="0">
                  <a:srgbClr val="464646"/>
                </a:gs>
                <a:gs pos="92000">
                  <a:srgbClr val="060606"/>
                </a:gs>
                <a:gs pos="100000">
                  <a:srgbClr val="06060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2" name="Google Shape;3922;p174"/>
            <p:cNvSpPr/>
            <p:nvPr/>
          </p:nvSpPr>
          <p:spPr>
            <a:xfrm>
              <a:off x="22110700" y="13106400"/>
              <a:ext cx="66906" cy="669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39" y="21600"/>
                    <a:pt x="0" y="16765"/>
                    <a:pt x="0" y="10803"/>
                  </a:cubicBezTo>
                  <a:cubicBezTo>
                    <a:pt x="0" y="4835"/>
                    <a:pt x="4839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solidFill>
              <a:srgbClr val="557DB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3" name="Google Shape;3923;p174"/>
            <p:cNvSpPr/>
            <p:nvPr/>
          </p:nvSpPr>
          <p:spPr>
            <a:xfrm>
              <a:off x="21704300" y="13068300"/>
              <a:ext cx="132894" cy="1328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798"/>
                  </a:moveTo>
                  <a:cubicBezTo>
                    <a:pt x="21600" y="16757"/>
                    <a:pt x="16773" y="21600"/>
                    <a:pt x="10797" y="21600"/>
                  </a:cubicBezTo>
                  <a:cubicBezTo>
                    <a:pt x="4795" y="21600"/>
                    <a:pt x="0" y="16757"/>
                    <a:pt x="0" y="10798"/>
                  </a:cubicBezTo>
                  <a:cubicBezTo>
                    <a:pt x="0" y="4826"/>
                    <a:pt x="4795" y="0"/>
                    <a:pt x="10797" y="0"/>
                  </a:cubicBezTo>
                  <a:cubicBezTo>
                    <a:pt x="16773" y="0"/>
                    <a:pt x="21600" y="4826"/>
                    <a:pt x="21600" y="10798"/>
                  </a:cubicBezTo>
                  <a:close/>
                </a:path>
              </a:pathLst>
            </a:custGeom>
            <a:solidFill>
              <a:srgbClr val="BEBFC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24" name="Google Shape;3924;p174"/>
          <p:cNvSpPr>
            <a:spLocks noGrp="1"/>
          </p:cNvSpPr>
          <p:nvPr>
            <p:ph type="pic" idx="3"/>
          </p:nvPr>
        </p:nvSpPr>
        <p:spPr>
          <a:xfrm>
            <a:off x="2071808" y="2236803"/>
            <a:ext cx="2479500" cy="3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grpSp>
        <p:nvGrpSpPr>
          <p:cNvPr id="3925" name="Google Shape;3925;p174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926" name="Google Shape;3926;p174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7" name="Google Shape;3927;p174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8" name="Google Shape;3928;p174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9" name="Google Shape;3929;p174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0" name="Google Shape;3930;p174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pad black">
  <p:cSld name="big ipad black">
    <p:spTree>
      <p:nvGrpSpPr>
        <p:cNvPr id="1" name="Shape 3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2" name="Google Shape;3932;p175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933" name="Google Shape;3933;p175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4" name="Google Shape;3934;p175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5" name="Google Shape;3935;p175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6" name="Google Shape;3936;p175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7" name="Google Shape;3937;p175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38" name="Google Shape;3938;p175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9" name="Google Shape;3939;p175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0" name="Google Shape;3940;p175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1" name="Google Shape;3941;p175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2" name="Google Shape;3942;p175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43" name="Google Shape;3943;p175"/>
          <p:cNvSpPr/>
          <p:nvPr/>
        </p:nvSpPr>
        <p:spPr>
          <a:xfrm>
            <a:off x="3479144" y="1425678"/>
            <a:ext cx="5233713" cy="5432322"/>
          </a:xfrm>
          <a:custGeom>
            <a:avLst/>
            <a:gdLst/>
            <a:ahLst/>
            <a:cxnLst/>
            <a:rect l="l" t="t" r="r" b="b"/>
            <a:pathLst>
              <a:path w="5233713" h="5432322" extrusionOk="0">
                <a:moveTo>
                  <a:pt x="257082" y="0"/>
                </a:moveTo>
                <a:lnTo>
                  <a:pt x="4976631" y="0"/>
                </a:lnTo>
                <a:cubicBezTo>
                  <a:pt x="5118378" y="0"/>
                  <a:pt x="5233713" y="115379"/>
                  <a:pt x="5233713" y="256922"/>
                </a:cubicBezTo>
                <a:lnTo>
                  <a:pt x="5233713" y="5432322"/>
                </a:lnTo>
                <a:lnTo>
                  <a:pt x="4685385" y="5432322"/>
                </a:lnTo>
                <a:lnTo>
                  <a:pt x="4685385" y="5304411"/>
                </a:lnTo>
                <a:cubicBezTo>
                  <a:pt x="4685385" y="3747066"/>
                  <a:pt x="4685385" y="632376"/>
                  <a:pt x="4685385" y="632376"/>
                </a:cubicBezTo>
                <a:lnTo>
                  <a:pt x="548329" y="632376"/>
                </a:lnTo>
                <a:lnTo>
                  <a:pt x="548329" y="5432322"/>
                </a:lnTo>
                <a:lnTo>
                  <a:pt x="0" y="5432322"/>
                </a:lnTo>
                <a:lnTo>
                  <a:pt x="0" y="256922"/>
                </a:lnTo>
                <a:cubicBezTo>
                  <a:pt x="0" y="115379"/>
                  <a:pt x="115336" y="0"/>
                  <a:pt x="25708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4" name="Google Shape;3944;p175"/>
          <p:cNvSpPr/>
          <p:nvPr/>
        </p:nvSpPr>
        <p:spPr>
          <a:xfrm>
            <a:off x="3496198" y="1442732"/>
            <a:ext cx="5196771" cy="5415268"/>
          </a:xfrm>
          <a:custGeom>
            <a:avLst/>
            <a:gdLst/>
            <a:ahLst/>
            <a:cxnLst/>
            <a:rect l="l" t="t" r="r" b="b"/>
            <a:pathLst>
              <a:path w="5196771" h="5415268" extrusionOk="0">
                <a:moveTo>
                  <a:pt x="238426" y="0"/>
                </a:moveTo>
                <a:lnTo>
                  <a:pt x="4958345" y="0"/>
                </a:lnTo>
                <a:cubicBezTo>
                  <a:pt x="5089708" y="0"/>
                  <a:pt x="5196771" y="106915"/>
                  <a:pt x="5196771" y="238598"/>
                </a:cubicBezTo>
                <a:lnTo>
                  <a:pt x="5196771" y="5415268"/>
                </a:lnTo>
                <a:lnTo>
                  <a:pt x="4685274" y="5415268"/>
                </a:lnTo>
                <a:lnTo>
                  <a:pt x="4685274" y="595710"/>
                </a:lnTo>
                <a:lnTo>
                  <a:pt x="511497" y="595710"/>
                </a:lnTo>
                <a:cubicBezTo>
                  <a:pt x="511497" y="595710"/>
                  <a:pt x="511497" y="3731067"/>
                  <a:pt x="511497" y="5298746"/>
                </a:cubicBezTo>
                <a:lnTo>
                  <a:pt x="511497" y="5415268"/>
                </a:lnTo>
                <a:lnTo>
                  <a:pt x="0" y="5415268"/>
                </a:lnTo>
                <a:lnTo>
                  <a:pt x="0" y="238598"/>
                </a:lnTo>
                <a:cubicBezTo>
                  <a:pt x="0" y="106915"/>
                  <a:pt x="107063" y="0"/>
                  <a:pt x="238426" y="0"/>
                </a:cubicBezTo>
                <a:close/>
              </a:path>
            </a:pathLst>
          </a:custGeom>
          <a:solidFill>
            <a:srgbClr val="FDFD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5" name="Google Shape;3945;p175"/>
          <p:cNvSpPr/>
          <p:nvPr/>
        </p:nvSpPr>
        <p:spPr>
          <a:xfrm>
            <a:off x="3513251" y="1459786"/>
            <a:ext cx="5164406" cy="5398215"/>
          </a:xfrm>
          <a:custGeom>
            <a:avLst/>
            <a:gdLst/>
            <a:ahLst/>
            <a:cxnLst/>
            <a:rect l="l" t="t" r="r" b="b"/>
            <a:pathLst>
              <a:path w="5164406" h="5398215" extrusionOk="0">
                <a:moveTo>
                  <a:pt x="222357" y="0"/>
                </a:moveTo>
                <a:lnTo>
                  <a:pt x="4942049" y="0"/>
                </a:lnTo>
                <a:cubicBezTo>
                  <a:pt x="5064465" y="0"/>
                  <a:pt x="5164406" y="100163"/>
                  <a:pt x="5164406" y="222168"/>
                </a:cubicBezTo>
                <a:lnTo>
                  <a:pt x="5164406" y="5398215"/>
                </a:lnTo>
                <a:lnTo>
                  <a:pt x="4650596" y="5398215"/>
                </a:lnTo>
                <a:lnTo>
                  <a:pt x="4650596" y="5269727"/>
                </a:lnTo>
                <a:cubicBezTo>
                  <a:pt x="4650596" y="3712436"/>
                  <a:pt x="4650596" y="597856"/>
                  <a:pt x="4650596" y="597856"/>
                </a:cubicBezTo>
                <a:lnTo>
                  <a:pt x="513811" y="597856"/>
                </a:lnTo>
                <a:lnTo>
                  <a:pt x="513811" y="5398215"/>
                </a:lnTo>
                <a:lnTo>
                  <a:pt x="0" y="5398215"/>
                </a:lnTo>
                <a:lnTo>
                  <a:pt x="0" y="222168"/>
                </a:lnTo>
                <a:cubicBezTo>
                  <a:pt x="0" y="100163"/>
                  <a:pt x="100180" y="0"/>
                  <a:pt x="222357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38000">
                <a:srgbClr val="292A2E"/>
              </a:gs>
              <a:gs pos="85000">
                <a:srgbClr val="46474B"/>
              </a:gs>
              <a:gs pos="100000">
                <a:srgbClr val="46474B"/>
              </a:gs>
            </a:gsLst>
            <a:lin ang="1800004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6" name="Google Shape;3946;p175"/>
          <p:cNvSpPr/>
          <p:nvPr/>
        </p:nvSpPr>
        <p:spPr>
          <a:xfrm>
            <a:off x="4544990" y="1425678"/>
            <a:ext cx="3207870" cy="301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1D1D2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7" name="Google Shape;3947;p175"/>
          <p:cNvSpPr/>
          <p:nvPr/>
        </p:nvSpPr>
        <p:spPr>
          <a:xfrm>
            <a:off x="4029120" y="2056658"/>
            <a:ext cx="4136994" cy="1355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38000">
                <a:srgbClr val="292A2E"/>
              </a:gs>
              <a:gs pos="85000">
                <a:srgbClr val="46474B"/>
              </a:gs>
              <a:gs pos="100000">
                <a:srgbClr val="46474B"/>
              </a:gs>
            </a:gsLst>
            <a:lin ang="1800004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8" name="Google Shape;3948;p175"/>
          <p:cNvSpPr/>
          <p:nvPr/>
        </p:nvSpPr>
        <p:spPr>
          <a:xfrm>
            <a:off x="4092543" y="2087471"/>
            <a:ext cx="4003543" cy="72149"/>
          </a:xfrm>
          <a:custGeom>
            <a:avLst/>
            <a:gdLst/>
            <a:ahLst/>
            <a:cxnLst/>
            <a:rect l="l" t="t" r="r" b="b"/>
            <a:pathLst>
              <a:path w="11950874" h="215371" extrusionOk="0">
                <a:moveTo>
                  <a:pt x="0" y="122970"/>
                </a:moveTo>
                <a:lnTo>
                  <a:pt x="42687" y="122970"/>
                </a:lnTo>
                <a:lnTo>
                  <a:pt x="42687" y="215370"/>
                </a:lnTo>
                <a:lnTo>
                  <a:pt x="0" y="215370"/>
                </a:lnTo>
                <a:close/>
                <a:moveTo>
                  <a:pt x="11901472" y="98713"/>
                </a:moveTo>
                <a:lnTo>
                  <a:pt x="11901472" y="144861"/>
                </a:lnTo>
                <a:lnTo>
                  <a:pt x="11924532" y="144861"/>
                </a:lnTo>
                <a:cubicBezTo>
                  <a:pt x="11924532" y="144861"/>
                  <a:pt x="11924532" y="98713"/>
                  <a:pt x="11924532" y="98713"/>
                </a:cubicBezTo>
                <a:close/>
                <a:moveTo>
                  <a:pt x="167288" y="75541"/>
                </a:moveTo>
                <a:lnTo>
                  <a:pt x="212884" y="75541"/>
                </a:lnTo>
                <a:lnTo>
                  <a:pt x="212884" y="215370"/>
                </a:lnTo>
                <a:lnTo>
                  <a:pt x="167288" y="215370"/>
                </a:lnTo>
                <a:close/>
                <a:moveTo>
                  <a:pt x="85099" y="75541"/>
                </a:moveTo>
                <a:lnTo>
                  <a:pt x="124876" y="75541"/>
                </a:lnTo>
                <a:lnTo>
                  <a:pt x="124876" y="215371"/>
                </a:lnTo>
                <a:lnTo>
                  <a:pt x="85099" y="215371"/>
                </a:lnTo>
                <a:close/>
                <a:moveTo>
                  <a:pt x="11582912" y="47913"/>
                </a:moveTo>
                <a:cubicBezTo>
                  <a:pt x="11576550" y="47913"/>
                  <a:pt x="11571272" y="53041"/>
                  <a:pt x="11571272" y="59456"/>
                </a:cubicBezTo>
                <a:lnTo>
                  <a:pt x="11571272" y="174845"/>
                </a:lnTo>
                <a:cubicBezTo>
                  <a:pt x="11571272" y="181196"/>
                  <a:pt x="11576550" y="186356"/>
                  <a:pt x="11582912" y="186356"/>
                </a:cubicBezTo>
                <a:lnTo>
                  <a:pt x="11859876" y="186356"/>
                </a:lnTo>
                <a:cubicBezTo>
                  <a:pt x="11866236" y="186356"/>
                  <a:pt x="11871308" y="181196"/>
                  <a:pt x="11871308" y="174845"/>
                </a:cubicBezTo>
                <a:cubicBezTo>
                  <a:pt x="11871308" y="174845"/>
                  <a:pt x="11871308" y="59456"/>
                  <a:pt x="11871308" y="59456"/>
                </a:cubicBezTo>
                <a:cubicBezTo>
                  <a:pt x="11871308" y="53041"/>
                  <a:pt x="11866236" y="47913"/>
                  <a:pt x="11859876" y="47913"/>
                </a:cubicBezTo>
                <a:close/>
                <a:moveTo>
                  <a:pt x="255296" y="41048"/>
                </a:moveTo>
                <a:lnTo>
                  <a:pt x="295073" y="41048"/>
                </a:lnTo>
                <a:lnTo>
                  <a:pt x="295073" y="215371"/>
                </a:lnTo>
                <a:lnTo>
                  <a:pt x="255296" y="215371"/>
                </a:lnTo>
                <a:close/>
                <a:moveTo>
                  <a:pt x="11593170" y="22513"/>
                </a:moveTo>
                <a:lnTo>
                  <a:pt x="11870162" y="22513"/>
                </a:lnTo>
                <a:cubicBezTo>
                  <a:pt x="11889178" y="22513"/>
                  <a:pt x="11904760" y="38052"/>
                  <a:pt x="11904760" y="57146"/>
                </a:cubicBezTo>
                <a:lnTo>
                  <a:pt x="11904760" y="68634"/>
                </a:lnTo>
                <a:cubicBezTo>
                  <a:pt x="11904760" y="68634"/>
                  <a:pt x="11950874" y="68634"/>
                  <a:pt x="11950874" y="68634"/>
                </a:cubicBezTo>
                <a:lnTo>
                  <a:pt x="11950874" y="160952"/>
                </a:lnTo>
                <a:lnTo>
                  <a:pt x="11904760" y="160952"/>
                </a:lnTo>
                <a:lnTo>
                  <a:pt x="11904760" y="172534"/>
                </a:lnTo>
                <a:cubicBezTo>
                  <a:pt x="11904760" y="191594"/>
                  <a:pt x="11889178" y="207133"/>
                  <a:pt x="11870162" y="207133"/>
                </a:cubicBezTo>
                <a:lnTo>
                  <a:pt x="11593170" y="207133"/>
                </a:lnTo>
                <a:cubicBezTo>
                  <a:pt x="11574028" y="207133"/>
                  <a:pt x="11558572" y="191594"/>
                  <a:pt x="11558572" y="172534"/>
                </a:cubicBezTo>
                <a:lnTo>
                  <a:pt x="11558572" y="57146"/>
                </a:lnTo>
                <a:cubicBezTo>
                  <a:pt x="11558572" y="38052"/>
                  <a:pt x="11574028" y="22513"/>
                  <a:pt x="11593170" y="22513"/>
                </a:cubicBezTo>
                <a:close/>
                <a:moveTo>
                  <a:pt x="337485" y="0"/>
                </a:moveTo>
                <a:lnTo>
                  <a:pt x="383307" y="0"/>
                </a:lnTo>
                <a:lnTo>
                  <a:pt x="383307" y="215371"/>
                </a:lnTo>
                <a:lnTo>
                  <a:pt x="337485" y="215371"/>
                </a:lnTo>
                <a:close/>
              </a:path>
            </a:pathLst>
          </a:custGeom>
          <a:solidFill>
            <a:srgbClr val="E9E9E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9" name="Google Shape;3949;p175"/>
          <p:cNvSpPr/>
          <p:nvPr/>
        </p:nvSpPr>
        <p:spPr>
          <a:xfrm>
            <a:off x="6020120" y="1728378"/>
            <a:ext cx="91368" cy="913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03"/>
                </a:moveTo>
                <a:cubicBezTo>
                  <a:pt x="21600" y="16765"/>
                  <a:pt x="16776" y="21600"/>
                  <a:pt x="10800" y="21600"/>
                </a:cubicBezTo>
                <a:cubicBezTo>
                  <a:pt x="4839" y="21600"/>
                  <a:pt x="0" y="16765"/>
                  <a:pt x="0" y="10803"/>
                </a:cubicBezTo>
                <a:cubicBezTo>
                  <a:pt x="0" y="4835"/>
                  <a:pt x="4839" y="0"/>
                  <a:pt x="10800" y="0"/>
                </a:cubicBezTo>
                <a:cubicBezTo>
                  <a:pt x="16776" y="0"/>
                  <a:pt x="21600" y="4835"/>
                  <a:pt x="21600" y="10803"/>
                </a:cubicBezTo>
                <a:close/>
              </a:path>
            </a:pathLst>
          </a:custGeom>
          <a:gradFill>
            <a:gsLst>
              <a:gs pos="0">
                <a:srgbClr val="464646"/>
              </a:gs>
              <a:gs pos="92000">
                <a:srgbClr val="060606"/>
              </a:gs>
              <a:gs pos="100000">
                <a:srgbClr val="060606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0" name="Google Shape;3950;p175"/>
          <p:cNvSpPr/>
          <p:nvPr/>
        </p:nvSpPr>
        <p:spPr>
          <a:xfrm>
            <a:off x="6058490" y="1766748"/>
            <a:ext cx="22464" cy="224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03"/>
                </a:moveTo>
                <a:cubicBezTo>
                  <a:pt x="21600" y="16765"/>
                  <a:pt x="16776" y="21600"/>
                  <a:pt x="10800" y="21600"/>
                </a:cubicBezTo>
                <a:cubicBezTo>
                  <a:pt x="4839" y="21600"/>
                  <a:pt x="0" y="16765"/>
                  <a:pt x="0" y="10803"/>
                </a:cubicBezTo>
                <a:cubicBezTo>
                  <a:pt x="0" y="4835"/>
                  <a:pt x="4839" y="0"/>
                  <a:pt x="10800" y="0"/>
                </a:cubicBezTo>
                <a:cubicBezTo>
                  <a:pt x="16776" y="0"/>
                  <a:pt x="21600" y="4835"/>
                  <a:pt x="21600" y="10803"/>
                </a:cubicBezTo>
                <a:close/>
              </a:path>
            </a:pathLst>
          </a:custGeom>
          <a:solidFill>
            <a:srgbClr val="557DB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1" name="Google Shape;3951;p175"/>
          <p:cNvSpPr/>
          <p:nvPr/>
        </p:nvSpPr>
        <p:spPr>
          <a:xfrm>
            <a:off x="5922062" y="1753958"/>
            <a:ext cx="44604" cy="44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798"/>
                </a:moveTo>
                <a:cubicBezTo>
                  <a:pt x="21600" y="16757"/>
                  <a:pt x="16773" y="21600"/>
                  <a:pt x="10797" y="21600"/>
                </a:cubicBezTo>
                <a:cubicBezTo>
                  <a:pt x="4795" y="21600"/>
                  <a:pt x="0" y="16757"/>
                  <a:pt x="0" y="10798"/>
                </a:cubicBezTo>
                <a:cubicBezTo>
                  <a:pt x="0" y="4826"/>
                  <a:pt x="4795" y="0"/>
                  <a:pt x="10797" y="0"/>
                </a:cubicBezTo>
                <a:cubicBezTo>
                  <a:pt x="16773" y="0"/>
                  <a:pt x="21600" y="4826"/>
                  <a:pt x="21600" y="10798"/>
                </a:cubicBezTo>
                <a:close/>
              </a:path>
            </a:pathLst>
          </a:custGeom>
          <a:solidFill>
            <a:srgbClr val="BEBFC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2" name="Google Shape;3952;p175"/>
          <p:cNvSpPr>
            <a:spLocks noGrp="1"/>
          </p:cNvSpPr>
          <p:nvPr>
            <p:ph type="pic" idx="2"/>
          </p:nvPr>
        </p:nvSpPr>
        <p:spPr>
          <a:xfrm>
            <a:off x="4027511" y="2190585"/>
            <a:ext cx="4137000" cy="46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pad white">
  <p:cSld name="big ipad white">
    <p:bg>
      <p:bgPr>
        <a:solidFill>
          <a:schemeClr val="lt2"/>
        </a:solidFill>
        <a:effectLst/>
      </p:bgPr>
    </p:bg>
    <p:spTree>
      <p:nvGrpSpPr>
        <p:cNvPr id="1" name="Shape 3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4" name="Google Shape;3954;p176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3955" name="Google Shape;3955;p176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6" name="Google Shape;3956;p176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7" name="Google Shape;3957;p176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8" name="Google Shape;3958;p176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9" name="Google Shape;3959;p176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60" name="Google Shape;3960;p176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1" name="Google Shape;3961;p176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62" name="Google Shape;3962;p176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63" name="Google Shape;3963;p176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64" name="Google Shape;3964;p176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65" name="Google Shape;3965;p176"/>
          <p:cNvSpPr/>
          <p:nvPr/>
        </p:nvSpPr>
        <p:spPr>
          <a:xfrm>
            <a:off x="3479144" y="1425678"/>
            <a:ext cx="5233713" cy="5432322"/>
          </a:xfrm>
          <a:custGeom>
            <a:avLst/>
            <a:gdLst/>
            <a:ahLst/>
            <a:cxnLst/>
            <a:rect l="l" t="t" r="r" b="b"/>
            <a:pathLst>
              <a:path w="5233713" h="5432322" extrusionOk="0">
                <a:moveTo>
                  <a:pt x="257082" y="0"/>
                </a:moveTo>
                <a:lnTo>
                  <a:pt x="4976631" y="0"/>
                </a:lnTo>
                <a:cubicBezTo>
                  <a:pt x="5118378" y="0"/>
                  <a:pt x="5233713" y="115379"/>
                  <a:pt x="5233713" y="256922"/>
                </a:cubicBezTo>
                <a:lnTo>
                  <a:pt x="5233713" y="5432322"/>
                </a:lnTo>
                <a:lnTo>
                  <a:pt x="4685385" y="5432322"/>
                </a:lnTo>
                <a:lnTo>
                  <a:pt x="4685385" y="5304411"/>
                </a:lnTo>
                <a:cubicBezTo>
                  <a:pt x="4685385" y="3747066"/>
                  <a:pt x="4685385" y="632376"/>
                  <a:pt x="4685385" y="632376"/>
                </a:cubicBezTo>
                <a:lnTo>
                  <a:pt x="548329" y="632376"/>
                </a:lnTo>
                <a:lnTo>
                  <a:pt x="548329" y="5432322"/>
                </a:lnTo>
                <a:lnTo>
                  <a:pt x="0" y="5432322"/>
                </a:lnTo>
                <a:lnTo>
                  <a:pt x="0" y="256922"/>
                </a:lnTo>
                <a:cubicBezTo>
                  <a:pt x="0" y="115379"/>
                  <a:pt x="115336" y="0"/>
                  <a:pt x="257082" y="0"/>
                </a:cubicBezTo>
                <a:close/>
              </a:path>
            </a:pathLst>
          </a:custGeom>
          <a:solidFill>
            <a:srgbClr val="E4E4E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6" name="Google Shape;3966;p176"/>
          <p:cNvSpPr/>
          <p:nvPr/>
        </p:nvSpPr>
        <p:spPr>
          <a:xfrm>
            <a:off x="3496198" y="1442732"/>
            <a:ext cx="5196771" cy="5415268"/>
          </a:xfrm>
          <a:custGeom>
            <a:avLst/>
            <a:gdLst/>
            <a:ahLst/>
            <a:cxnLst/>
            <a:rect l="l" t="t" r="r" b="b"/>
            <a:pathLst>
              <a:path w="5196771" h="5415268" extrusionOk="0">
                <a:moveTo>
                  <a:pt x="238426" y="0"/>
                </a:moveTo>
                <a:lnTo>
                  <a:pt x="4958345" y="0"/>
                </a:lnTo>
                <a:cubicBezTo>
                  <a:pt x="5089708" y="0"/>
                  <a:pt x="5196771" y="106915"/>
                  <a:pt x="5196771" y="238598"/>
                </a:cubicBezTo>
                <a:lnTo>
                  <a:pt x="5196771" y="5415268"/>
                </a:lnTo>
                <a:lnTo>
                  <a:pt x="4685274" y="5415268"/>
                </a:lnTo>
                <a:lnTo>
                  <a:pt x="4685274" y="595710"/>
                </a:lnTo>
                <a:lnTo>
                  <a:pt x="511497" y="595710"/>
                </a:lnTo>
                <a:cubicBezTo>
                  <a:pt x="511497" y="595710"/>
                  <a:pt x="511497" y="3731067"/>
                  <a:pt x="511497" y="5298746"/>
                </a:cubicBezTo>
                <a:lnTo>
                  <a:pt x="511497" y="5415268"/>
                </a:lnTo>
                <a:lnTo>
                  <a:pt x="0" y="5415268"/>
                </a:lnTo>
                <a:lnTo>
                  <a:pt x="0" y="238598"/>
                </a:lnTo>
                <a:cubicBezTo>
                  <a:pt x="0" y="106915"/>
                  <a:pt x="107063" y="0"/>
                  <a:pt x="238426" y="0"/>
                </a:cubicBezTo>
                <a:close/>
              </a:path>
            </a:pathLst>
          </a:custGeom>
          <a:solidFill>
            <a:srgbClr val="FDFD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7" name="Google Shape;3967;p176"/>
          <p:cNvSpPr/>
          <p:nvPr/>
        </p:nvSpPr>
        <p:spPr>
          <a:xfrm>
            <a:off x="3513251" y="1459786"/>
            <a:ext cx="5164406" cy="5398215"/>
          </a:xfrm>
          <a:custGeom>
            <a:avLst/>
            <a:gdLst/>
            <a:ahLst/>
            <a:cxnLst/>
            <a:rect l="l" t="t" r="r" b="b"/>
            <a:pathLst>
              <a:path w="5164406" h="5398215" extrusionOk="0">
                <a:moveTo>
                  <a:pt x="222357" y="0"/>
                </a:moveTo>
                <a:lnTo>
                  <a:pt x="4942049" y="0"/>
                </a:lnTo>
                <a:cubicBezTo>
                  <a:pt x="5064465" y="0"/>
                  <a:pt x="5164406" y="100163"/>
                  <a:pt x="5164406" y="222168"/>
                </a:cubicBezTo>
                <a:lnTo>
                  <a:pt x="5164406" y="5398215"/>
                </a:lnTo>
                <a:lnTo>
                  <a:pt x="4650596" y="5398215"/>
                </a:lnTo>
                <a:lnTo>
                  <a:pt x="4650596" y="5269727"/>
                </a:lnTo>
                <a:cubicBezTo>
                  <a:pt x="4650596" y="3712436"/>
                  <a:pt x="4650596" y="597856"/>
                  <a:pt x="4650596" y="597856"/>
                </a:cubicBezTo>
                <a:lnTo>
                  <a:pt x="513811" y="597856"/>
                </a:lnTo>
                <a:lnTo>
                  <a:pt x="513811" y="5398215"/>
                </a:lnTo>
                <a:lnTo>
                  <a:pt x="0" y="5398215"/>
                </a:lnTo>
                <a:lnTo>
                  <a:pt x="0" y="222168"/>
                </a:lnTo>
                <a:cubicBezTo>
                  <a:pt x="0" y="100163"/>
                  <a:pt x="100180" y="0"/>
                  <a:pt x="222357" y="0"/>
                </a:cubicBezTo>
                <a:close/>
              </a:path>
            </a:pathLst>
          </a:custGeom>
          <a:gradFill>
            <a:gsLst>
              <a:gs pos="0">
                <a:srgbClr val="D0D7DB"/>
              </a:gs>
              <a:gs pos="38000">
                <a:srgbClr val="F0F2F5"/>
              </a:gs>
              <a:gs pos="85000">
                <a:srgbClr val="FEFEFE"/>
              </a:gs>
              <a:gs pos="100000">
                <a:srgbClr val="FEFEFE"/>
              </a:gs>
            </a:gsLst>
            <a:lin ang="1800004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8" name="Google Shape;3968;p176"/>
          <p:cNvSpPr/>
          <p:nvPr/>
        </p:nvSpPr>
        <p:spPr>
          <a:xfrm>
            <a:off x="4544990" y="1425678"/>
            <a:ext cx="3207870" cy="301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9B9B9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9" name="Google Shape;3969;p176"/>
          <p:cNvSpPr/>
          <p:nvPr/>
        </p:nvSpPr>
        <p:spPr>
          <a:xfrm>
            <a:off x="4029120" y="2056658"/>
            <a:ext cx="4136994" cy="1355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38000">
                <a:srgbClr val="292A2E"/>
              </a:gs>
              <a:gs pos="85000">
                <a:srgbClr val="46474B"/>
              </a:gs>
              <a:gs pos="100000">
                <a:srgbClr val="46474B"/>
              </a:gs>
            </a:gsLst>
            <a:lin ang="1800004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0" name="Google Shape;3970;p176"/>
          <p:cNvSpPr/>
          <p:nvPr/>
        </p:nvSpPr>
        <p:spPr>
          <a:xfrm>
            <a:off x="4092543" y="2087471"/>
            <a:ext cx="4003543" cy="72149"/>
          </a:xfrm>
          <a:custGeom>
            <a:avLst/>
            <a:gdLst/>
            <a:ahLst/>
            <a:cxnLst/>
            <a:rect l="l" t="t" r="r" b="b"/>
            <a:pathLst>
              <a:path w="11950874" h="215371" extrusionOk="0">
                <a:moveTo>
                  <a:pt x="0" y="122970"/>
                </a:moveTo>
                <a:lnTo>
                  <a:pt x="42687" y="122970"/>
                </a:lnTo>
                <a:lnTo>
                  <a:pt x="42687" y="215370"/>
                </a:lnTo>
                <a:lnTo>
                  <a:pt x="0" y="215370"/>
                </a:lnTo>
                <a:close/>
                <a:moveTo>
                  <a:pt x="11901472" y="98713"/>
                </a:moveTo>
                <a:lnTo>
                  <a:pt x="11901472" y="144861"/>
                </a:lnTo>
                <a:lnTo>
                  <a:pt x="11924532" y="144861"/>
                </a:lnTo>
                <a:cubicBezTo>
                  <a:pt x="11924532" y="144861"/>
                  <a:pt x="11924532" y="98713"/>
                  <a:pt x="11924532" y="98713"/>
                </a:cubicBezTo>
                <a:close/>
                <a:moveTo>
                  <a:pt x="167288" y="75541"/>
                </a:moveTo>
                <a:lnTo>
                  <a:pt x="212884" y="75541"/>
                </a:lnTo>
                <a:lnTo>
                  <a:pt x="212884" y="215370"/>
                </a:lnTo>
                <a:lnTo>
                  <a:pt x="167288" y="215370"/>
                </a:lnTo>
                <a:close/>
                <a:moveTo>
                  <a:pt x="85099" y="75541"/>
                </a:moveTo>
                <a:lnTo>
                  <a:pt x="124876" y="75541"/>
                </a:lnTo>
                <a:lnTo>
                  <a:pt x="124876" y="215371"/>
                </a:lnTo>
                <a:lnTo>
                  <a:pt x="85099" y="215371"/>
                </a:lnTo>
                <a:close/>
                <a:moveTo>
                  <a:pt x="11582912" y="47913"/>
                </a:moveTo>
                <a:cubicBezTo>
                  <a:pt x="11576550" y="47913"/>
                  <a:pt x="11571272" y="53041"/>
                  <a:pt x="11571272" y="59456"/>
                </a:cubicBezTo>
                <a:lnTo>
                  <a:pt x="11571272" y="174845"/>
                </a:lnTo>
                <a:cubicBezTo>
                  <a:pt x="11571272" y="181196"/>
                  <a:pt x="11576550" y="186356"/>
                  <a:pt x="11582912" y="186356"/>
                </a:cubicBezTo>
                <a:lnTo>
                  <a:pt x="11859876" y="186356"/>
                </a:lnTo>
                <a:cubicBezTo>
                  <a:pt x="11866236" y="186356"/>
                  <a:pt x="11871308" y="181196"/>
                  <a:pt x="11871308" y="174845"/>
                </a:cubicBezTo>
                <a:cubicBezTo>
                  <a:pt x="11871308" y="174845"/>
                  <a:pt x="11871308" y="59456"/>
                  <a:pt x="11871308" y="59456"/>
                </a:cubicBezTo>
                <a:cubicBezTo>
                  <a:pt x="11871308" y="53041"/>
                  <a:pt x="11866236" y="47913"/>
                  <a:pt x="11859876" y="47913"/>
                </a:cubicBezTo>
                <a:close/>
                <a:moveTo>
                  <a:pt x="255296" y="41048"/>
                </a:moveTo>
                <a:lnTo>
                  <a:pt x="295073" y="41048"/>
                </a:lnTo>
                <a:lnTo>
                  <a:pt x="295073" y="215371"/>
                </a:lnTo>
                <a:lnTo>
                  <a:pt x="255296" y="215371"/>
                </a:lnTo>
                <a:close/>
                <a:moveTo>
                  <a:pt x="11593170" y="22513"/>
                </a:moveTo>
                <a:lnTo>
                  <a:pt x="11870162" y="22513"/>
                </a:lnTo>
                <a:cubicBezTo>
                  <a:pt x="11889178" y="22513"/>
                  <a:pt x="11904760" y="38052"/>
                  <a:pt x="11904760" y="57146"/>
                </a:cubicBezTo>
                <a:lnTo>
                  <a:pt x="11904760" y="68634"/>
                </a:lnTo>
                <a:cubicBezTo>
                  <a:pt x="11904760" y="68634"/>
                  <a:pt x="11950874" y="68634"/>
                  <a:pt x="11950874" y="68634"/>
                </a:cubicBezTo>
                <a:lnTo>
                  <a:pt x="11950874" y="160952"/>
                </a:lnTo>
                <a:lnTo>
                  <a:pt x="11904760" y="160952"/>
                </a:lnTo>
                <a:lnTo>
                  <a:pt x="11904760" y="172534"/>
                </a:lnTo>
                <a:cubicBezTo>
                  <a:pt x="11904760" y="191594"/>
                  <a:pt x="11889178" y="207133"/>
                  <a:pt x="11870162" y="207133"/>
                </a:cubicBezTo>
                <a:lnTo>
                  <a:pt x="11593170" y="207133"/>
                </a:lnTo>
                <a:cubicBezTo>
                  <a:pt x="11574028" y="207133"/>
                  <a:pt x="11558572" y="191594"/>
                  <a:pt x="11558572" y="172534"/>
                </a:cubicBezTo>
                <a:lnTo>
                  <a:pt x="11558572" y="57146"/>
                </a:lnTo>
                <a:cubicBezTo>
                  <a:pt x="11558572" y="38052"/>
                  <a:pt x="11574028" y="22513"/>
                  <a:pt x="11593170" y="22513"/>
                </a:cubicBezTo>
                <a:close/>
                <a:moveTo>
                  <a:pt x="337485" y="0"/>
                </a:moveTo>
                <a:lnTo>
                  <a:pt x="383307" y="0"/>
                </a:lnTo>
                <a:lnTo>
                  <a:pt x="383307" y="215371"/>
                </a:lnTo>
                <a:lnTo>
                  <a:pt x="337485" y="215371"/>
                </a:lnTo>
                <a:close/>
              </a:path>
            </a:pathLst>
          </a:custGeom>
          <a:solidFill>
            <a:srgbClr val="E9E9E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1" name="Google Shape;3971;p176"/>
          <p:cNvSpPr/>
          <p:nvPr/>
        </p:nvSpPr>
        <p:spPr>
          <a:xfrm>
            <a:off x="6020120" y="1728378"/>
            <a:ext cx="91368" cy="913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03"/>
                </a:moveTo>
                <a:cubicBezTo>
                  <a:pt x="21600" y="16765"/>
                  <a:pt x="16776" y="21600"/>
                  <a:pt x="10800" y="21600"/>
                </a:cubicBezTo>
                <a:cubicBezTo>
                  <a:pt x="4839" y="21600"/>
                  <a:pt x="0" y="16765"/>
                  <a:pt x="0" y="10803"/>
                </a:cubicBezTo>
                <a:cubicBezTo>
                  <a:pt x="0" y="4835"/>
                  <a:pt x="4839" y="0"/>
                  <a:pt x="10800" y="0"/>
                </a:cubicBezTo>
                <a:cubicBezTo>
                  <a:pt x="16776" y="0"/>
                  <a:pt x="21600" y="4835"/>
                  <a:pt x="21600" y="10803"/>
                </a:cubicBezTo>
                <a:close/>
              </a:path>
            </a:pathLst>
          </a:custGeom>
          <a:gradFill>
            <a:gsLst>
              <a:gs pos="0">
                <a:srgbClr val="464646"/>
              </a:gs>
              <a:gs pos="92000">
                <a:srgbClr val="060606"/>
              </a:gs>
              <a:gs pos="100000">
                <a:srgbClr val="060606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2" name="Google Shape;3972;p176"/>
          <p:cNvSpPr/>
          <p:nvPr/>
        </p:nvSpPr>
        <p:spPr>
          <a:xfrm>
            <a:off x="6058490" y="1766748"/>
            <a:ext cx="22464" cy="224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03"/>
                </a:moveTo>
                <a:cubicBezTo>
                  <a:pt x="21600" y="16765"/>
                  <a:pt x="16776" y="21600"/>
                  <a:pt x="10800" y="21600"/>
                </a:cubicBezTo>
                <a:cubicBezTo>
                  <a:pt x="4839" y="21600"/>
                  <a:pt x="0" y="16765"/>
                  <a:pt x="0" y="10803"/>
                </a:cubicBezTo>
                <a:cubicBezTo>
                  <a:pt x="0" y="4835"/>
                  <a:pt x="4839" y="0"/>
                  <a:pt x="10800" y="0"/>
                </a:cubicBezTo>
                <a:cubicBezTo>
                  <a:pt x="16776" y="0"/>
                  <a:pt x="21600" y="4835"/>
                  <a:pt x="21600" y="10803"/>
                </a:cubicBezTo>
                <a:close/>
              </a:path>
            </a:pathLst>
          </a:custGeom>
          <a:solidFill>
            <a:srgbClr val="557DB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3" name="Google Shape;3973;p176"/>
          <p:cNvSpPr/>
          <p:nvPr/>
        </p:nvSpPr>
        <p:spPr>
          <a:xfrm>
            <a:off x="5922062" y="1753958"/>
            <a:ext cx="44604" cy="44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798"/>
                </a:moveTo>
                <a:cubicBezTo>
                  <a:pt x="21600" y="16757"/>
                  <a:pt x="16773" y="21600"/>
                  <a:pt x="10797" y="21600"/>
                </a:cubicBezTo>
                <a:cubicBezTo>
                  <a:pt x="4795" y="21600"/>
                  <a:pt x="0" y="16757"/>
                  <a:pt x="0" y="10798"/>
                </a:cubicBezTo>
                <a:cubicBezTo>
                  <a:pt x="0" y="4826"/>
                  <a:pt x="4795" y="0"/>
                  <a:pt x="10797" y="0"/>
                </a:cubicBezTo>
                <a:cubicBezTo>
                  <a:pt x="16773" y="0"/>
                  <a:pt x="21600" y="4826"/>
                  <a:pt x="21600" y="10798"/>
                </a:cubicBezTo>
                <a:close/>
              </a:path>
            </a:pathLst>
          </a:custGeom>
          <a:solidFill>
            <a:srgbClr val="BEBFC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4" name="Google Shape;3974;p176"/>
          <p:cNvSpPr>
            <a:spLocks noGrp="1"/>
          </p:cNvSpPr>
          <p:nvPr>
            <p:ph type="pic" idx="2"/>
          </p:nvPr>
        </p:nvSpPr>
        <p:spPr>
          <a:xfrm>
            <a:off x="4027511" y="2190585"/>
            <a:ext cx="4137000" cy="46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high left">
  <p:cSld name="Section Header high left">
    <p:spTree>
      <p:nvGrpSpPr>
        <p:cNvPr id="1" name="Shape 3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6" name="Google Shape;3976;p1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77" name="Google Shape;3977;p17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78" name="Google Shape;3978;p1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79" name="Google Shape;3979;p177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80" name="Google Shape;3980;p177"/>
          <p:cNvSpPr txBox="1">
            <a:spLocks noGrp="1"/>
          </p:cNvSpPr>
          <p:nvPr>
            <p:ph type="title"/>
          </p:nvPr>
        </p:nvSpPr>
        <p:spPr>
          <a:xfrm>
            <a:off x="342900" y="420688"/>
            <a:ext cx="4572000" cy="2852700"/>
          </a:xfrm>
          <a:prstGeom prst="rect">
            <a:avLst/>
          </a:prstGeom>
          <a:solidFill>
            <a:schemeClr val="lt1">
              <a:alpha val="29800"/>
            </a:schemeClr>
          </a:solidFill>
          <a:ln>
            <a:noFill/>
          </a:ln>
        </p:spPr>
        <p:txBody>
          <a:bodyPr spcFirstLastPara="1" wrap="square" lIns="274300" tIns="91425" rIns="274300" bIns="18287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4D5E"/>
              </a:buClr>
              <a:buSzPts val="6000"/>
              <a:buFont typeface="Calibri"/>
              <a:buNone/>
              <a:defRPr sz="6000" b="1">
                <a:solidFill>
                  <a:srgbClr val="324D5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81" name="Google Shape;3981;p177"/>
          <p:cNvSpPr txBox="1">
            <a:spLocks noGrp="1"/>
          </p:cNvSpPr>
          <p:nvPr>
            <p:ph type="body" idx="1"/>
          </p:nvPr>
        </p:nvSpPr>
        <p:spPr>
          <a:xfrm>
            <a:off x="342900" y="3273425"/>
            <a:ext cx="4572000" cy="9429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spcFirstLastPara="1" wrap="square" lIns="274300" tIns="91425" rIns="274300" bIns="18287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2400"/>
              <a:buNone/>
              <a:defRPr sz="2400">
                <a:solidFill>
                  <a:srgbClr val="8C9CA6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bottom left">
  <p:cSld name="Section Header bottom left">
    <p:spTree>
      <p:nvGrpSpPr>
        <p:cNvPr id="1" name="Shape 3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" name="Google Shape;3983;p17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84" name="Google Shape;3984;p1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85" name="Google Shape;3985;p1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86" name="Google Shape;3986;p178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87" name="Google Shape;3987;p178"/>
          <p:cNvSpPr txBox="1">
            <a:spLocks noGrp="1"/>
          </p:cNvSpPr>
          <p:nvPr>
            <p:ph type="body" idx="1"/>
          </p:nvPr>
        </p:nvSpPr>
        <p:spPr>
          <a:xfrm>
            <a:off x="342900" y="5413375"/>
            <a:ext cx="4572000" cy="9429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spcFirstLastPara="1" wrap="square" lIns="274300" tIns="91425" rIns="274300" bIns="182875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3988" name="Google Shape;3988;p178"/>
          <p:cNvSpPr txBox="1">
            <a:spLocks noGrp="1"/>
          </p:cNvSpPr>
          <p:nvPr>
            <p:ph type="title"/>
          </p:nvPr>
        </p:nvSpPr>
        <p:spPr>
          <a:xfrm>
            <a:off x="342900" y="2560638"/>
            <a:ext cx="4572000" cy="2852700"/>
          </a:xfrm>
          <a:prstGeom prst="rect">
            <a:avLst/>
          </a:prstGeom>
          <a:solidFill>
            <a:schemeClr val="lt1">
              <a:alpha val="29800"/>
            </a:schemeClr>
          </a:solidFill>
          <a:ln>
            <a:noFill/>
          </a:ln>
        </p:spPr>
        <p:txBody>
          <a:bodyPr spcFirstLastPara="1" wrap="square" lIns="274300" tIns="91425" rIns="274300" bIns="18287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Cover">
    <p:spTree>
      <p:nvGrpSpPr>
        <p:cNvPr id="1" name="Shape 5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7" name="Google Shape;5987;p269"/>
          <p:cNvPicPr preferRelativeResize="0"/>
          <p:nvPr/>
        </p:nvPicPr>
        <p:blipFill rotWithShape="1">
          <a:blip r:embed="rId2">
            <a:alphaModFix/>
          </a:blip>
          <a:srcRect b="58148"/>
          <a:stretch/>
        </p:blipFill>
        <p:spPr>
          <a:xfrm>
            <a:off x="1" y="-2"/>
            <a:ext cx="12192000" cy="2907792"/>
          </a:xfrm>
          <a:prstGeom prst="rect">
            <a:avLst/>
          </a:prstGeom>
          <a:noFill/>
          <a:ln>
            <a:noFill/>
          </a:ln>
        </p:spPr>
      </p:pic>
      <p:sp>
        <p:nvSpPr>
          <p:cNvPr id="5988" name="Google Shape;5988;p269"/>
          <p:cNvSpPr/>
          <p:nvPr/>
        </p:nvSpPr>
        <p:spPr>
          <a:xfrm>
            <a:off x="2" y="-1"/>
            <a:ext cx="12192000" cy="2908500"/>
          </a:xfrm>
          <a:prstGeom prst="rect">
            <a:avLst/>
          </a:prstGeom>
          <a:solidFill>
            <a:schemeClr val="dk1">
              <a:alpha val="6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9" name="Google Shape;5989;p269"/>
          <p:cNvSpPr>
            <a:spLocks noGrp="1"/>
          </p:cNvSpPr>
          <p:nvPr>
            <p:ph type="pic" idx="2"/>
          </p:nvPr>
        </p:nvSpPr>
        <p:spPr>
          <a:xfrm>
            <a:off x="0" y="3091408"/>
            <a:ext cx="22950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90" name="Google Shape;5990;p269"/>
          <p:cNvSpPr>
            <a:spLocks noGrp="1"/>
          </p:cNvSpPr>
          <p:nvPr>
            <p:ph type="pic" idx="3"/>
          </p:nvPr>
        </p:nvSpPr>
        <p:spPr>
          <a:xfrm>
            <a:off x="2474214" y="3091408"/>
            <a:ext cx="22950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91" name="Google Shape;5991;p269"/>
          <p:cNvSpPr>
            <a:spLocks noGrp="1"/>
          </p:cNvSpPr>
          <p:nvPr>
            <p:ph type="pic" idx="4"/>
          </p:nvPr>
        </p:nvSpPr>
        <p:spPr>
          <a:xfrm>
            <a:off x="4948428" y="3091408"/>
            <a:ext cx="22950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92" name="Google Shape;5992;p269"/>
          <p:cNvSpPr>
            <a:spLocks noGrp="1"/>
          </p:cNvSpPr>
          <p:nvPr>
            <p:ph type="pic" idx="5"/>
          </p:nvPr>
        </p:nvSpPr>
        <p:spPr>
          <a:xfrm>
            <a:off x="7422642" y="3091408"/>
            <a:ext cx="22950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93" name="Google Shape;5993;p269"/>
          <p:cNvSpPr>
            <a:spLocks noGrp="1"/>
          </p:cNvSpPr>
          <p:nvPr>
            <p:ph type="pic" idx="6"/>
          </p:nvPr>
        </p:nvSpPr>
        <p:spPr>
          <a:xfrm>
            <a:off x="9896856" y="3091408"/>
            <a:ext cx="22950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94" name="Google Shape;5994;p269"/>
          <p:cNvSpPr/>
          <p:nvPr/>
        </p:nvSpPr>
        <p:spPr>
          <a:xfrm>
            <a:off x="2" y="6357040"/>
            <a:ext cx="12192000" cy="5010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5" name="Google Shape;5995;p269"/>
          <p:cNvSpPr txBox="1">
            <a:spLocks noGrp="1"/>
          </p:cNvSpPr>
          <p:nvPr>
            <p:ph type="dt" idx="10"/>
          </p:nvPr>
        </p:nvSpPr>
        <p:spPr>
          <a:xfrm>
            <a:off x="838200" y="642426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C9CA6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96" name="Google Shape;5996;p269"/>
          <p:cNvSpPr txBox="1">
            <a:spLocks noGrp="1"/>
          </p:cNvSpPr>
          <p:nvPr>
            <p:ph type="ftr" idx="11"/>
          </p:nvPr>
        </p:nvSpPr>
        <p:spPr>
          <a:xfrm>
            <a:off x="4038600" y="6424268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C9CA6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97" name="Google Shape;5997;p269"/>
          <p:cNvSpPr txBox="1">
            <a:spLocks noGrp="1"/>
          </p:cNvSpPr>
          <p:nvPr>
            <p:ph type="sldNum" idx="12"/>
          </p:nvPr>
        </p:nvSpPr>
        <p:spPr>
          <a:xfrm>
            <a:off x="8610600" y="642426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998" name="Google Shape;5998;p269"/>
          <p:cNvGrpSpPr/>
          <p:nvPr/>
        </p:nvGrpSpPr>
        <p:grpSpPr>
          <a:xfrm>
            <a:off x="0" y="4819624"/>
            <a:ext cx="12191856" cy="91500"/>
            <a:chOff x="0" y="4617581"/>
            <a:chExt cx="12191856" cy="91500"/>
          </a:xfrm>
        </p:grpSpPr>
        <p:sp>
          <p:nvSpPr>
            <p:cNvPr id="5999" name="Google Shape;5999;p269"/>
            <p:cNvSpPr/>
            <p:nvPr/>
          </p:nvSpPr>
          <p:spPr>
            <a:xfrm>
              <a:off x="0" y="4617581"/>
              <a:ext cx="22950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0" name="Google Shape;6000;p269"/>
            <p:cNvSpPr/>
            <p:nvPr/>
          </p:nvSpPr>
          <p:spPr>
            <a:xfrm>
              <a:off x="2474214" y="4617581"/>
              <a:ext cx="2295000" cy="91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1" name="Google Shape;6001;p269"/>
            <p:cNvSpPr/>
            <p:nvPr/>
          </p:nvSpPr>
          <p:spPr>
            <a:xfrm>
              <a:off x="4948428" y="4617581"/>
              <a:ext cx="22950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2" name="Google Shape;6002;p269"/>
            <p:cNvSpPr/>
            <p:nvPr/>
          </p:nvSpPr>
          <p:spPr>
            <a:xfrm>
              <a:off x="7422642" y="4617581"/>
              <a:ext cx="22950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3" name="Google Shape;6003;p269"/>
            <p:cNvSpPr/>
            <p:nvPr/>
          </p:nvSpPr>
          <p:spPr>
            <a:xfrm>
              <a:off x="9896856" y="4617581"/>
              <a:ext cx="22950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04" name="Google Shape;6004;p269"/>
          <p:cNvSpPr/>
          <p:nvPr/>
        </p:nvSpPr>
        <p:spPr>
          <a:xfrm>
            <a:off x="0" y="3091409"/>
            <a:ext cx="2295000" cy="1728300"/>
          </a:xfrm>
          <a:prstGeom prst="rect">
            <a:avLst/>
          </a:prstGeom>
          <a:solidFill>
            <a:srgbClr val="75BEE9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5" name="Google Shape;6005;p269"/>
          <p:cNvSpPr/>
          <p:nvPr/>
        </p:nvSpPr>
        <p:spPr>
          <a:xfrm>
            <a:off x="2474214" y="3091409"/>
            <a:ext cx="2295000" cy="1728300"/>
          </a:xfrm>
          <a:prstGeom prst="rect">
            <a:avLst/>
          </a:prstGeom>
          <a:solidFill>
            <a:srgbClr val="1E708A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6" name="Google Shape;6006;p269"/>
          <p:cNvSpPr/>
          <p:nvPr/>
        </p:nvSpPr>
        <p:spPr>
          <a:xfrm>
            <a:off x="4948428" y="3091409"/>
            <a:ext cx="2295000" cy="1728300"/>
          </a:xfrm>
          <a:prstGeom prst="rect">
            <a:avLst/>
          </a:prstGeom>
          <a:solidFill>
            <a:srgbClr val="F99D1C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7" name="Google Shape;6007;p269"/>
          <p:cNvSpPr/>
          <p:nvPr/>
        </p:nvSpPr>
        <p:spPr>
          <a:xfrm>
            <a:off x="7422642" y="3091409"/>
            <a:ext cx="2295000" cy="1728300"/>
          </a:xfrm>
          <a:prstGeom prst="rect">
            <a:avLst/>
          </a:prstGeom>
          <a:solidFill>
            <a:srgbClr val="8AC74F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8" name="Google Shape;6008;p269"/>
          <p:cNvSpPr/>
          <p:nvPr/>
        </p:nvSpPr>
        <p:spPr>
          <a:xfrm>
            <a:off x="9896856" y="3091409"/>
            <a:ext cx="2295000" cy="1728300"/>
          </a:xfrm>
          <a:prstGeom prst="rect">
            <a:avLst/>
          </a:prstGeom>
          <a:solidFill>
            <a:srgbClr val="8B4E9E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9" name="Google Shape;6009;p269"/>
          <p:cNvSpPr txBox="1">
            <a:spLocks noGrp="1"/>
          </p:cNvSpPr>
          <p:nvPr>
            <p:ph type="ctrTitle"/>
          </p:nvPr>
        </p:nvSpPr>
        <p:spPr>
          <a:xfrm>
            <a:off x="1524000" y="85064"/>
            <a:ext cx="9144000" cy="15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10" name="Google Shape;6010;p269"/>
          <p:cNvSpPr txBox="1">
            <a:spLocks noGrp="1"/>
          </p:cNvSpPr>
          <p:nvPr>
            <p:ph type="subTitle" idx="1"/>
          </p:nvPr>
        </p:nvSpPr>
        <p:spPr>
          <a:xfrm>
            <a:off x="1524000" y="1647163"/>
            <a:ext cx="9144000" cy="11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76973"/>
              </a:buClr>
              <a:buSzPts val="2400"/>
              <a:buNone/>
              <a:defRPr sz="2400">
                <a:solidFill>
                  <a:srgbClr val="576973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60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spTree>
      <p:nvGrpSpPr>
        <p:cNvPr id="1" name="Shape 6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3" name="Google Shape;6013;p271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4" name="Google Shape;6014;p271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15" name="Google Shape;6015;p271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16" name="Google Shape;6016;p271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17" name="Google Shape;6017;p271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018" name="Google Shape;6018;p271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019" name="Google Shape;6019;p271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0" name="Google Shape;6020;p271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1" name="Google Shape;6021;p271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2" name="Google Shape;6022;p271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3" name="Google Shape;6023;p271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">
  <p:cSld name="4 pictures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9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9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19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19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19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0" name="Google Shape;340;p19"/>
          <p:cNvSpPr>
            <a:spLocks noGrp="1"/>
          </p:cNvSpPr>
          <p:nvPr>
            <p:ph type="pic" idx="2"/>
          </p:nvPr>
        </p:nvSpPr>
        <p:spPr>
          <a:xfrm>
            <a:off x="485759" y="1698832"/>
            <a:ext cx="3552841" cy="4286018"/>
          </a:xfrm>
          <a:prstGeom prst="rect">
            <a:avLst/>
          </a:prstGeom>
          <a:solidFill>
            <a:schemeClr val="accent4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1" name="Google Shape;341;p19"/>
          <p:cNvSpPr>
            <a:spLocks noGrp="1"/>
          </p:cNvSpPr>
          <p:nvPr>
            <p:ph type="pic" idx="3"/>
          </p:nvPr>
        </p:nvSpPr>
        <p:spPr>
          <a:xfrm>
            <a:off x="8153399" y="1699007"/>
            <a:ext cx="3552841" cy="4286018"/>
          </a:xfrm>
          <a:prstGeom prst="rect">
            <a:avLst/>
          </a:prstGeom>
          <a:solidFill>
            <a:srgbClr val="0095CD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2" name="Google Shape;342;p19"/>
          <p:cNvSpPr>
            <a:spLocks noGrp="1"/>
          </p:cNvSpPr>
          <p:nvPr>
            <p:ph type="pic" idx="4"/>
          </p:nvPr>
        </p:nvSpPr>
        <p:spPr>
          <a:xfrm>
            <a:off x="4319579" y="1698831"/>
            <a:ext cx="3552841" cy="1957811"/>
          </a:xfrm>
          <a:prstGeom prst="rect">
            <a:avLst/>
          </a:prstGeom>
          <a:solidFill>
            <a:schemeClr val="accent3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3" name="Google Shape;343;p19"/>
          <p:cNvSpPr>
            <a:spLocks noGrp="1"/>
          </p:cNvSpPr>
          <p:nvPr>
            <p:ph type="pic" idx="5"/>
          </p:nvPr>
        </p:nvSpPr>
        <p:spPr>
          <a:xfrm>
            <a:off x="4319579" y="4027214"/>
            <a:ext cx="3552841" cy="1957811"/>
          </a:xfrm>
          <a:prstGeom prst="rect">
            <a:avLst/>
          </a:prstGeom>
          <a:solidFill>
            <a:schemeClr val="accent5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344" name="Google Shape;344;p19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345" name="Google Shape;345;p19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9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9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19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19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bottom right">
  <p:cSld name="Section Header bottom right">
    <p:spTree>
      <p:nvGrpSpPr>
        <p:cNvPr id="1" name="Shape 6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5" name="Google Shape;6025;p2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26" name="Google Shape;6026;p2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27" name="Google Shape;6027;p2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28" name="Google Shape;6028;p27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29" name="Google Shape;6029;p272"/>
          <p:cNvSpPr txBox="1">
            <a:spLocks noGrp="1"/>
          </p:cNvSpPr>
          <p:nvPr>
            <p:ph type="title"/>
          </p:nvPr>
        </p:nvSpPr>
        <p:spPr>
          <a:xfrm>
            <a:off x="7213600" y="2560638"/>
            <a:ext cx="4572000" cy="2852700"/>
          </a:xfrm>
          <a:prstGeom prst="rect">
            <a:avLst/>
          </a:prstGeom>
          <a:solidFill>
            <a:schemeClr val="lt1">
              <a:alpha val="29800"/>
            </a:schemeClr>
          </a:solidFill>
          <a:ln>
            <a:noFill/>
          </a:ln>
        </p:spPr>
        <p:txBody>
          <a:bodyPr spcFirstLastPara="1" wrap="square" lIns="274300" tIns="91425" rIns="274300" bIns="18287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30" name="Google Shape;6030;p272"/>
          <p:cNvSpPr txBox="1">
            <a:spLocks noGrp="1"/>
          </p:cNvSpPr>
          <p:nvPr>
            <p:ph type="body" idx="1"/>
          </p:nvPr>
        </p:nvSpPr>
        <p:spPr>
          <a:xfrm>
            <a:off x="7213600" y="5413375"/>
            <a:ext cx="4572000" cy="942900"/>
          </a:xfrm>
          <a:prstGeom prst="rect">
            <a:avLst/>
          </a:prstGeom>
          <a:solidFill>
            <a:schemeClr val="lt1">
              <a:alpha val="29800"/>
            </a:schemeClr>
          </a:solidFill>
          <a:ln>
            <a:noFill/>
          </a:ln>
        </p:spPr>
        <p:txBody>
          <a:bodyPr spcFirstLastPara="1" wrap="square" lIns="274300" tIns="91425" rIns="274300" bIns="182875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2400"/>
              <a:buNone/>
              <a:defRPr sz="2400">
                <a:solidFill>
                  <a:srgbClr val="8C9CA6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2" name="Google Shape;6032;p273"/>
          <p:cNvSpPr txBox="1">
            <a:spLocks noGrp="1"/>
          </p:cNvSpPr>
          <p:nvPr>
            <p:ph type="body" idx="1"/>
          </p:nvPr>
        </p:nvSpPr>
        <p:spPr>
          <a:xfrm>
            <a:off x="838200" y="1425678"/>
            <a:ext cx="10515600" cy="47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33" name="Google Shape;6033;p273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4" name="Google Shape;6034;p273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35" name="Google Shape;6035;p273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36" name="Google Shape;6036;p273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37" name="Google Shape;6037;p273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038" name="Google Shape;6038;p273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039" name="Google Shape;6039;p273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0" name="Google Shape;6040;p273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1" name="Google Shape;6041;p273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2" name="Google Shape;6042;p273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3" name="Google Shape;6043;p273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">
  <p:cSld name="2 columns">
    <p:spTree>
      <p:nvGrpSpPr>
        <p:cNvPr id="1" name="Shape 6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5" name="Google Shape;6045;p274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6" name="Google Shape;6046;p274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47" name="Google Shape;6047;p274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48" name="Google Shape;6048;p274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49" name="Google Shape;6049;p274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50" name="Google Shape;6050;p274"/>
          <p:cNvSpPr txBox="1">
            <a:spLocks noGrp="1"/>
          </p:cNvSpPr>
          <p:nvPr>
            <p:ph type="body" idx="1"/>
          </p:nvPr>
        </p:nvSpPr>
        <p:spPr>
          <a:xfrm>
            <a:off x="838200" y="1643174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51" name="Google Shape;6051;p274"/>
          <p:cNvSpPr txBox="1">
            <a:spLocks noGrp="1"/>
          </p:cNvSpPr>
          <p:nvPr>
            <p:ph type="body" idx="2"/>
          </p:nvPr>
        </p:nvSpPr>
        <p:spPr>
          <a:xfrm>
            <a:off x="6172200" y="1643174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052" name="Google Shape;6052;p274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053" name="Google Shape;6053;p274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4" name="Google Shape;6054;p274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5" name="Google Shape;6055;p274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6" name="Google Shape;6056;p274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7" name="Google Shape;6057;p274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">
  <p:cSld name="3 columns">
    <p:spTree>
      <p:nvGrpSpPr>
        <p:cNvPr id="1" name="Shape 6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9" name="Google Shape;6059;p275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0" name="Google Shape;6060;p275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61" name="Google Shape;6061;p275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62" name="Google Shape;6062;p275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63" name="Google Shape;6063;p275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64" name="Google Shape;6064;p275"/>
          <p:cNvSpPr txBox="1">
            <a:spLocks noGrp="1"/>
          </p:cNvSpPr>
          <p:nvPr>
            <p:ph type="body" idx="1"/>
          </p:nvPr>
        </p:nvSpPr>
        <p:spPr>
          <a:xfrm>
            <a:off x="838200" y="1643174"/>
            <a:ext cx="3448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65" name="Google Shape;6065;p275"/>
          <p:cNvSpPr txBox="1">
            <a:spLocks noGrp="1"/>
          </p:cNvSpPr>
          <p:nvPr>
            <p:ph type="body" idx="2"/>
          </p:nvPr>
        </p:nvSpPr>
        <p:spPr>
          <a:xfrm>
            <a:off x="7905750" y="1643174"/>
            <a:ext cx="3448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66" name="Google Shape;6066;p275"/>
          <p:cNvSpPr txBox="1">
            <a:spLocks noGrp="1"/>
          </p:cNvSpPr>
          <p:nvPr>
            <p:ph type="body" idx="3"/>
          </p:nvPr>
        </p:nvSpPr>
        <p:spPr>
          <a:xfrm>
            <a:off x="4371975" y="1643174"/>
            <a:ext cx="3448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067" name="Google Shape;6067;p275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068" name="Google Shape;6068;p275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9" name="Google Shape;6069;p275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0" name="Google Shape;6070;p275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1" name="Google Shape;6071;p275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2" name="Google Shape;6072;p275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icons">
  <p:cSld name="4 icons">
    <p:spTree>
      <p:nvGrpSpPr>
        <p:cNvPr id="1" name="Shape 6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4" name="Google Shape;6074;p276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5" name="Google Shape;6075;p276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76" name="Google Shape;6076;p276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77" name="Google Shape;6077;p276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78" name="Google Shape;6078;p276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79" name="Google Shape;6079;p276"/>
          <p:cNvSpPr txBox="1">
            <a:spLocks noGrp="1"/>
          </p:cNvSpPr>
          <p:nvPr>
            <p:ph type="body" idx="1"/>
          </p:nvPr>
        </p:nvSpPr>
        <p:spPr>
          <a:xfrm>
            <a:off x="354775" y="431898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80" name="Google Shape;6080;p276"/>
          <p:cNvSpPr txBox="1">
            <a:spLocks noGrp="1"/>
          </p:cNvSpPr>
          <p:nvPr>
            <p:ph type="body" idx="2"/>
          </p:nvPr>
        </p:nvSpPr>
        <p:spPr>
          <a:xfrm>
            <a:off x="3316627" y="431898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Font typeface="Arial"/>
              <a:buNone/>
              <a:defRPr sz="2200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81" name="Google Shape;6081;p276"/>
          <p:cNvSpPr txBox="1">
            <a:spLocks noGrp="1"/>
          </p:cNvSpPr>
          <p:nvPr>
            <p:ph type="body" idx="3"/>
          </p:nvPr>
        </p:nvSpPr>
        <p:spPr>
          <a:xfrm>
            <a:off x="6278479" y="431898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82" name="Google Shape;6082;p276"/>
          <p:cNvSpPr txBox="1">
            <a:spLocks noGrp="1"/>
          </p:cNvSpPr>
          <p:nvPr>
            <p:ph type="body" idx="4"/>
          </p:nvPr>
        </p:nvSpPr>
        <p:spPr>
          <a:xfrm>
            <a:off x="9240330" y="431898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83" name="Google Shape;6083;p276"/>
          <p:cNvSpPr txBox="1">
            <a:spLocks noGrp="1"/>
          </p:cNvSpPr>
          <p:nvPr>
            <p:ph type="body" idx="5"/>
          </p:nvPr>
        </p:nvSpPr>
        <p:spPr>
          <a:xfrm>
            <a:off x="354775" y="4792807"/>
            <a:ext cx="2596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84" name="Google Shape;6084;p276"/>
          <p:cNvSpPr txBox="1">
            <a:spLocks noGrp="1"/>
          </p:cNvSpPr>
          <p:nvPr>
            <p:ph type="body" idx="6"/>
          </p:nvPr>
        </p:nvSpPr>
        <p:spPr>
          <a:xfrm>
            <a:off x="3316627" y="4792807"/>
            <a:ext cx="2596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85" name="Google Shape;6085;p276"/>
          <p:cNvSpPr txBox="1">
            <a:spLocks noGrp="1"/>
          </p:cNvSpPr>
          <p:nvPr>
            <p:ph type="body" idx="7"/>
          </p:nvPr>
        </p:nvSpPr>
        <p:spPr>
          <a:xfrm>
            <a:off x="6278479" y="4792807"/>
            <a:ext cx="2596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86" name="Google Shape;6086;p276"/>
          <p:cNvSpPr txBox="1">
            <a:spLocks noGrp="1"/>
          </p:cNvSpPr>
          <p:nvPr>
            <p:ph type="body" idx="8"/>
          </p:nvPr>
        </p:nvSpPr>
        <p:spPr>
          <a:xfrm>
            <a:off x="9240330" y="4792807"/>
            <a:ext cx="2596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87" name="Google Shape;6087;p276"/>
          <p:cNvSpPr>
            <a:spLocks noGrp="1"/>
          </p:cNvSpPr>
          <p:nvPr>
            <p:ph type="body" idx="9"/>
          </p:nvPr>
        </p:nvSpPr>
        <p:spPr>
          <a:xfrm>
            <a:off x="354775" y="1686031"/>
            <a:ext cx="2596800" cy="259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0"/>
              <a:buNone/>
              <a:defRPr sz="10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88" name="Google Shape;6088;p276"/>
          <p:cNvSpPr>
            <a:spLocks noGrp="1"/>
          </p:cNvSpPr>
          <p:nvPr>
            <p:ph type="body" idx="13"/>
          </p:nvPr>
        </p:nvSpPr>
        <p:spPr>
          <a:xfrm>
            <a:off x="3313467" y="1686031"/>
            <a:ext cx="2596800" cy="2596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89" name="Google Shape;6089;p276"/>
          <p:cNvSpPr>
            <a:spLocks noGrp="1"/>
          </p:cNvSpPr>
          <p:nvPr>
            <p:ph type="body" idx="14"/>
          </p:nvPr>
        </p:nvSpPr>
        <p:spPr>
          <a:xfrm>
            <a:off x="6280058" y="1686031"/>
            <a:ext cx="2596800" cy="2596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0"/>
              <a:buNone/>
              <a:defRPr sz="10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90" name="Google Shape;6090;p276"/>
          <p:cNvSpPr>
            <a:spLocks noGrp="1"/>
          </p:cNvSpPr>
          <p:nvPr>
            <p:ph type="body" idx="15"/>
          </p:nvPr>
        </p:nvSpPr>
        <p:spPr>
          <a:xfrm>
            <a:off x="9246649" y="1686031"/>
            <a:ext cx="2596800" cy="259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0"/>
              <a:buNone/>
              <a:defRPr sz="10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091" name="Google Shape;6091;p276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092" name="Google Shape;6092;p276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3" name="Google Shape;6093;p276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4" name="Google Shape;6094;p276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5" name="Google Shape;6095;p276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6" name="Google Shape;6096;p276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icons">
  <p:cSld name="3 icons">
    <p:spTree>
      <p:nvGrpSpPr>
        <p:cNvPr id="1" name="Shape 6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8" name="Google Shape;6098;p277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9" name="Google Shape;6099;p277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00" name="Google Shape;6100;p277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01" name="Google Shape;6101;p277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02" name="Google Shape;6102;p277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03" name="Google Shape;6103;p277"/>
          <p:cNvSpPr txBox="1">
            <a:spLocks noGrp="1"/>
          </p:cNvSpPr>
          <p:nvPr>
            <p:ph type="body" idx="1"/>
          </p:nvPr>
        </p:nvSpPr>
        <p:spPr>
          <a:xfrm>
            <a:off x="1441704" y="431898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04" name="Google Shape;6104;p277"/>
          <p:cNvSpPr txBox="1">
            <a:spLocks noGrp="1"/>
          </p:cNvSpPr>
          <p:nvPr>
            <p:ph type="body" idx="2"/>
          </p:nvPr>
        </p:nvSpPr>
        <p:spPr>
          <a:xfrm>
            <a:off x="4797554" y="431898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Font typeface="Arial"/>
              <a:buNone/>
              <a:defRPr sz="2200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05" name="Google Shape;6105;p277"/>
          <p:cNvSpPr txBox="1">
            <a:spLocks noGrp="1"/>
          </p:cNvSpPr>
          <p:nvPr>
            <p:ph type="body" idx="3"/>
          </p:nvPr>
        </p:nvSpPr>
        <p:spPr>
          <a:xfrm>
            <a:off x="8147084" y="431898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06" name="Google Shape;6106;p277"/>
          <p:cNvSpPr txBox="1">
            <a:spLocks noGrp="1"/>
          </p:cNvSpPr>
          <p:nvPr>
            <p:ph type="body" idx="4"/>
          </p:nvPr>
        </p:nvSpPr>
        <p:spPr>
          <a:xfrm>
            <a:off x="1441704" y="4792807"/>
            <a:ext cx="2596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07" name="Google Shape;6107;p277"/>
          <p:cNvSpPr txBox="1">
            <a:spLocks noGrp="1"/>
          </p:cNvSpPr>
          <p:nvPr>
            <p:ph type="body" idx="5"/>
          </p:nvPr>
        </p:nvSpPr>
        <p:spPr>
          <a:xfrm>
            <a:off x="4797554" y="4792807"/>
            <a:ext cx="2596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08" name="Google Shape;6108;p277"/>
          <p:cNvSpPr txBox="1">
            <a:spLocks noGrp="1"/>
          </p:cNvSpPr>
          <p:nvPr>
            <p:ph type="body" idx="6"/>
          </p:nvPr>
        </p:nvSpPr>
        <p:spPr>
          <a:xfrm>
            <a:off x="8147084" y="4792807"/>
            <a:ext cx="2596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09" name="Google Shape;6109;p277"/>
          <p:cNvSpPr>
            <a:spLocks noGrp="1"/>
          </p:cNvSpPr>
          <p:nvPr>
            <p:ph type="body" idx="7"/>
          </p:nvPr>
        </p:nvSpPr>
        <p:spPr>
          <a:xfrm>
            <a:off x="1441704" y="1686031"/>
            <a:ext cx="2596800" cy="259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0"/>
              <a:buNone/>
              <a:defRPr sz="10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10" name="Google Shape;6110;p277"/>
          <p:cNvSpPr>
            <a:spLocks noGrp="1"/>
          </p:cNvSpPr>
          <p:nvPr>
            <p:ph type="body" idx="8"/>
          </p:nvPr>
        </p:nvSpPr>
        <p:spPr>
          <a:xfrm>
            <a:off x="4794394" y="1686031"/>
            <a:ext cx="2596800" cy="2596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11" name="Google Shape;6111;p277"/>
          <p:cNvSpPr>
            <a:spLocks noGrp="1"/>
          </p:cNvSpPr>
          <p:nvPr>
            <p:ph type="body" idx="9"/>
          </p:nvPr>
        </p:nvSpPr>
        <p:spPr>
          <a:xfrm>
            <a:off x="8148663" y="1686031"/>
            <a:ext cx="2596800" cy="2596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0"/>
              <a:buNone/>
              <a:defRPr sz="10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112" name="Google Shape;6112;p277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113" name="Google Shape;6113;p277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4" name="Google Shape;6114;p277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5" name="Google Shape;6115;p277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6" name="Google Shape;6116;p277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7" name="Google Shape;6117;p277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x3 icons">
  <p:cSld name="3x3 icons">
    <p:spTree>
      <p:nvGrpSpPr>
        <p:cNvPr id="1" name="Shape 6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9" name="Google Shape;6119;p278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0" name="Google Shape;6120;p278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21" name="Google Shape;6121;p278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22" name="Google Shape;6122;p278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23" name="Google Shape;6123;p278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24" name="Google Shape;6124;p278"/>
          <p:cNvSpPr txBox="1">
            <a:spLocks noGrp="1"/>
          </p:cNvSpPr>
          <p:nvPr>
            <p:ph type="body" idx="1"/>
          </p:nvPr>
        </p:nvSpPr>
        <p:spPr>
          <a:xfrm>
            <a:off x="1336343" y="194231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1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25" name="Google Shape;6125;p278"/>
          <p:cNvSpPr txBox="1">
            <a:spLocks noGrp="1"/>
          </p:cNvSpPr>
          <p:nvPr>
            <p:ph type="body" idx="2"/>
          </p:nvPr>
        </p:nvSpPr>
        <p:spPr>
          <a:xfrm>
            <a:off x="1336343" y="2374117"/>
            <a:ext cx="2596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26" name="Google Shape;6126;p278"/>
          <p:cNvSpPr>
            <a:spLocks noGrp="1"/>
          </p:cNvSpPr>
          <p:nvPr>
            <p:ph type="body" idx="3"/>
          </p:nvPr>
        </p:nvSpPr>
        <p:spPr>
          <a:xfrm>
            <a:off x="482600" y="1716544"/>
            <a:ext cx="796800" cy="79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27" name="Google Shape;6127;p278"/>
          <p:cNvSpPr txBox="1">
            <a:spLocks noGrp="1"/>
          </p:cNvSpPr>
          <p:nvPr>
            <p:ph type="body" idx="4"/>
          </p:nvPr>
        </p:nvSpPr>
        <p:spPr>
          <a:xfrm>
            <a:off x="1336343" y="4299402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1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28" name="Google Shape;6128;p278"/>
          <p:cNvSpPr txBox="1">
            <a:spLocks noGrp="1"/>
          </p:cNvSpPr>
          <p:nvPr>
            <p:ph type="body" idx="5"/>
          </p:nvPr>
        </p:nvSpPr>
        <p:spPr>
          <a:xfrm>
            <a:off x="1336343" y="4731202"/>
            <a:ext cx="2596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29" name="Google Shape;6129;p278"/>
          <p:cNvSpPr>
            <a:spLocks noGrp="1"/>
          </p:cNvSpPr>
          <p:nvPr>
            <p:ph type="body" idx="6"/>
          </p:nvPr>
        </p:nvSpPr>
        <p:spPr>
          <a:xfrm>
            <a:off x="482600" y="4073629"/>
            <a:ext cx="796800" cy="79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30" name="Google Shape;6130;p278"/>
          <p:cNvSpPr txBox="1">
            <a:spLocks noGrp="1"/>
          </p:cNvSpPr>
          <p:nvPr>
            <p:ph type="body" idx="7"/>
          </p:nvPr>
        </p:nvSpPr>
        <p:spPr>
          <a:xfrm>
            <a:off x="5172823" y="194231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1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31" name="Google Shape;6131;p278"/>
          <p:cNvSpPr txBox="1">
            <a:spLocks noGrp="1"/>
          </p:cNvSpPr>
          <p:nvPr>
            <p:ph type="body" idx="8"/>
          </p:nvPr>
        </p:nvSpPr>
        <p:spPr>
          <a:xfrm>
            <a:off x="5172823" y="2374117"/>
            <a:ext cx="2596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32" name="Google Shape;6132;p278"/>
          <p:cNvSpPr>
            <a:spLocks noGrp="1"/>
          </p:cNvSpPr>
          <p:nvPr>
            <p:ph type="body" idx="9"/>
          </p:nvPr>
        </p:nvSpPr>
        <p:spPr>
          <a:xfrm>
            <a:off x="4319080" y="1716544"/>
            <a:ext cx="796800" cy="796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33" name="Google Shape;6133;p278"/>
          <p:cNvSpPr txBox="1">
            <a:spLocks noGrp="1"/>
          </p:cNvSpPr>
          <p:nvPr>
            <p:ph type="body" idx="13"/>
          </p:nvPr>
        </p:nvSpPr>
        <p:spPr>
          <a:xfrm>
            <a:off x="5172823" y="4299402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1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34" name="Google Shape;6134;p278"/>
          <p:cNvSpPr txBox="1">
            <a:spLocks noGrp="1"/>
          </p:cNvSpPr>
          <p:nvPr>
            <p:ph type="body" idx="14"/>
          </p:nvPr>
        </p:nvSpPr>
        <p:spPr>
          <a:xfrm>
            <a:off x="5172823" y="4731202"/>
            <a:ext cx="2596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35" name="Google Shape;6135;p278"/>
          <p:cNvSpPr>
            <a:spLocks noGrp="1"/>
          </p:cNvSpPr>
          <p:nvPr>
            <p:ph type="body" idx="15"/>
          </p:nvPr>
        </p:nvSpPr>
        <p:spPr>
          <a:xfrm>
            <a:off x="4319080" y="4073629"/>
            <a:ext cx="796800" cy="79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36" name="Google Shape;6136;p278"/>
          <p:cNvSpPr txBox="1">
            <a:spLocks noGrp="1"/>
          </p:cNvSpPr>
          <p:nvPr>
            <p:ph type="body" idx="16"/>
          </p:nvPr>
        </p:nvSpPr>
        <p:spPr>
          <a:xfrm>
            <a:off x="9112505" y="194231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1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37" name="Google Shape;6137;p278"/>
          <p:cNvSpPr txBox="1">
            <a:spLocks noGrp="1"/>
          </p:cNvSpPr>
          <p:nvPr>
            <p:ph type="body" idx="17"/>
          </p:nvPr>
        </p:nvSpPr>
        <p:spPr>
          <a:xfrm>
            <a:off x="9112505" y="2374117"/>
            <a:ext cx="2596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38" name="Google Shape;6138;p278"/>
          <p:cNvSpPr>
            <a:spLocks noGrp="1"/>
          </p:cNvSpPr>
          <p:nvPr>
            <p:ph type="body" idx="18"/>
          </p:nvPr>
        </p:nvSpPr>
        <p:spPr>
          <a:xfrm>
            <a:off x="8258762" y="1716544"/>
            <a:ext cx="796800" cy="796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39" name="Google Shape;6139;p278"/>
          <p:cNvSpPr txBox="1">
            <a:spLocks noGrp="1"/>
          </p:cNvSpPr>
          <p:nvPr>
            <p:ph type="body" idx="19"/>
          </p:nvPr>
        </p:nvSpPr>
        <p:spPr>
          <a:xfrm>
            <a:off x="9112505" y="4299402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1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40" name="Google Shape;6140;p278"/>
          <p:cNvSpPr txBox="1">
            <a:spLocks noGrp="1"/>
          </p:cNvSpPr>
          <p:nvPr>
            <p:ph type="body" idx="20"/>
          </p:nvPr>
        </p:nvSpPr>
        <p:spPr>
          <a:xfrm>
            <a:off x="9112505" y="4731202"/>
            <a:ext cx="2596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41" name="Google Shape;6141;p278"/>
          <p:cNvSpPr>
            <a:spLocks noGrp="1"/>
          </p:cNvSpPr>
          <p:nvPr>
            <p:ph type="body" idx="21"/>
          </p:nvPr>
        </p:nvSpPr>
        <p:spPr>
          <a:xfrm>
            <a:off x="8258762" y="4073629"/>
            <a:ext cx="796800" cy="796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142" name="Google Shape;6142;p278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143" name="Google Shape;6143;p278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4" name="Google Shape;6144;p278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5" name="Google Shape;6145;p278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6" name="Google Shape;6146;p278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7" name="Google Shape;6147;p278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x2 icons">
  <p:cSld name="2x2 icons">
    <p:spTree>
      <p:nvGrpSpPr>
        <p:cNvPr id="1" name="Shape 6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Google Shape;6149;p279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0" name="Google Shape;6150;p279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51" name="Google Shape;6151;p279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52" name="Google Shape;6152;p279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53" name="Google Shape;6153;p279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54" name="Google Shape;6154;p279"/>
          <p:cNvSpPr txBox="1">
            <a:spLocks noGrp="1"/>
          </p:cNvSpPr>
          <p:nvPr>
            <p:ph type="body" idx="1"/>
          </p:nvPr>
        </p:nvSpPr>
        <p:spPr>
          <a:xfrm>
            <a:off x="1336343" y="1942317"/>
            <a:ext cx="4297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400"/>
              <a:buNone/>
              <a:defRPr sz="2400" b="1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55" name="Google Shape;6155;p279"/>
          <p:cNvSpPr txBox="1">
            <a:spLocks noGrp="1"/>
          </p:cNvSpPr>
          <p:nvPr>
            <p:ph type="body" idx="2"/>
          </p:nvPr>
        </p:nvSpPr>
        <p:spPr>
          <a:xfrm>
            <a:off x="1336343" y="2374117"/>
            <a:ext cx="4297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56" name="Google Shape;6156;p279"/>
          <p:cNvSpPr>
            <a:spLocks noGrp="1"/>
          </p:cNvSpPr>
          <p:nvPr>
            <p:ph type="body" idx="3"/>
          </p:nvPr>
        </p:nvSpPr>
        <p:spPr>
          <a:xfrm>
            <a:off x="482600" y="1716544"/>
            <a:ext cx="796800" cy="79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57" name="Google Shape;6157;p279"/>
          <p:cNvSpPr txBox="1">
            <a:spLocks noGrp="1"/>
          </p:cNvSpPr>
          <p:nvPr>
            <p:ph type="body" idx="4"/>
          </p:nvPr>
        </p:nvSpPr>
        <p:spPr>
          <a:xfrm>
            <a:off x="1336343" y="4299402"/>
            <a:ext cx="4297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400"/>
              <a:buNone/>
              <a:defRPr sz="2400" b="1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58" name="Google Shape;6158;p279"/>
          <p:cNvSpPr txBox="1">
            <a:spLocks noGrp="1"/>
          </p:cNvSpPr>
          <p:nvPr>
            <p:ph type="body" idx="5"/>
          </p:nvPr>
        </p:nvSpPr>
        <p:spPr>
          <a:xfrm>
            <a:off x="1336343" y="4731202"/>
            <a:ext cx="4297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59" name="Google Shape;6159;p279"/>
          <p:cNvSpPr>
            <a:spLocks noGrp="1"/>
          </p:cNvSpPr>
          <p:nvPr>
            <p:ph type="body" idx="6"/>
          </p:nvPr>
        </p:nvSpPr>
        <p:spPr>
          <a:xfrm>
            <a:off x="482600" y="4073629"/>
            <a:ext cx="796800" cy="79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60" name="Google Shape;6160;p279"/>
          <p:cNvSpPr txBox="1">
            <a:spLocks noGrp="1"/>
          </p:cNvSpPr>
          <p:nvPr>
            <p:ph type="body" idx="7"/>
          </p:nvPr>
        </p:nvSpPr>
        <p:spPr>
          <a:xfrm>
            <a:off x="7411721" y="1942317"/>
            <a:ext cx="4297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400"/>
              <a:buNone/>
              <a:defRPr sz="2400" b="1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61" name="Google Shape;6161;p279"/>
          <p:cNvSpPr txBox="1">
            <a:spLocks noGrp="1"/>
          </p:cNvSpPr>
          <p:nvPr>
            <p:ph type="body" idx="8"/>
          </p:nvPr>
        </p:nvSpPr>
        <p:spPr>
          <a:xfrm>
            <a:off x="7411721" y="2374117"/>
            <a:ext cx="4297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62" name="Google Shape;6162;p279"/>
          <p:cNvSpPr>
            <a:spLocks noGrp="1"/>
          </p:cNvSpPr>
          <p:nvPr>
            <p:ph type="body" idx="9"/>
          </p:nvPr>
        </p:nvSpPr>
        <p:spPr>
          <a:xfrm>
            <a:off x="6557978" y="1716544"/>
            <a:ext cx="796800" cy="796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63" name="Google Shape;6163;p279"/>
          <p:cNvSpPr txBox="1">
            <a:spLocks noGrp="1"/>
          </p:cNvSpPr>
          <p:nvPr>
            <p:ph type="body" idx="13"/>
          </p:nvPr>
        </p:nvSpPr>
        <p:spPr>
          <a:xfrm>
            <a:off x="7411721" y="4299402"/>
            <a:ext cx="4297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400"/>
              <a:buNone/>
              <a:defRPr sz="2400" b="1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64" name="Google Shape;6164;p279"/>
          <p:cNvSpPr txBox="1">
            <a:spLocks noGrp="1"/>
          </p:cNvSpPr>
          <p:nvPr>
            <p:ph type="body" idx="14"/>
          </p:nvPr>
        </p:nvSpPr>
        <p:spPr>
          <a:xfrm>
            <a:off x="7411721" y="4731202"/>
            <a:ext cx="4297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65" name="Google Shape;6165;p279"/>
          <p:cNvSpPr>
            <a:spLocks noGrp="1"/>
          </p:cNvSpPr>
          <p:nvPr>
            <p:ph type="body" idx="15"/>
          </p:nvPr>
        </p:nvSpPr>
        <p:spPr>
          <a:xfrm>
            <a:off x="6557978" y="4073629"/>
            <a:ext cx="796800" cy="796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166" name="Google Shape;6166;p279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167" name="Google Shape;6167;p279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8" name="Google Shape;6168;p279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9" name="Google Shape;6169;p279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0" name="Google Shape;6170;p279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1" name="Google Shape;6171;p279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x2 icons and intro">
  <p:cSld name="2x2 icons and intro">
    <p:spTree>
      <p:nvGrpSpPr>
        <p:cNvPr id="1" name="Shape 6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3" name="Google Shape;6173;p280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4" name="Google Shape;6174;p280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75" name="Google Shape;6175;p280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76" name="Google Shape;6176;p280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77" name="Google Shape;6177;p280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78" name="Google Shape;6178;p280"/>
          <p:cNvSpPr txBox="1">
            <a:spLocks noGrp="1"/>
          </p:cNvSpPr>
          <p:nvPr>
            <p:ph type="body" idx="1"/>
          </p:nvPr>
        </p:nvSpPr>
        <p:spPr>
          <a:xfrm>
            <a:off x="1336343" y="2762445"/>
            <a:ext cx="4297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1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79" name="Google Shape;6179;p280"/>
          <p:cNvSpPr txBox="1">
            <a:spLocks noGrp="1"/>
          </p:cNvSpPr>
          <p:nvPr>
            <p:ph type="body" idx="2"/>
          </p:nvPr>
        </p:nvSpPr>
        <p:spPr>
          <a:xfrm>
            <a:off x="1336343" y="3194246"/>
            <a:ext cx="4297800" cy="11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80" name="Google Shape;6180;p280"/>
          <p:cNvSpPr>
            <a:spLocks noGrp="1"/>
          </p:cNvSpPr>
          <p:nvPr>
            <p:ph type="body" idx="3"/>
          </p:nvPr>
        </p:nvSpPr>
        <p:spPr>
          <a:xfrm>
            <a:off x="482600" y="2536672"/>
            <a:ext cx="796800" cy="79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81" name="Google Shape;6181;p280"/>
          <p:cNvSpPr txBox="1">
            <a:spLocks noGrp="1"/>
          </p:cNvSpPr>
          <p:nvPr>
            <p:ph type="body" idx="4"/>
          </p:nvPr>
        </p:nvSpPr>
        <p:spPr>
          <a:xfrm>
            <a:off x="1336343" y="4669224"/>
            <a:ext cx="4297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1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82" name="Google Shape;6182;p280"/>
          <p:cNvSpPr txBox="1">
            <a:spLocks noGrp="1"/>
          </p:cNvSpPr>
          <p:nvPr>
            <p:ph type="body" idx="5"/>
          </p:nvPr>
        </p:nvSpPr>
        <p:spPr>
          <a:xfrm>
            <a:off x="1336343" y="5101025"/>
            <a:ext cx="4297800" cy="11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83" name="Google Shape;6183;p280"/>
          <p:cNvSpPr>
            <a:spLocks noGrp="1"/>
          </p:cNvSpPr>
          <p:nvPr>
            <p:ph type="body" idx="6"/>
          </p:nvPr>
        </p:nvSpPr>
        <p:spPr>
          <a:xfrm>
            <a:off x="482600" y="4443451"/>
            <a:ext cx="796800" cy="79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84" name="Google Shape;6184;p280"/>
          <p:cNvSpPr txBox="1">
            <a:spLocks noGrp="1"/>
          </p:cNvSpPr>
          <p:nvPr>
            <p:ph type="body" idx="7"/>
          </p:nvPr>
        </p:nvSpPr>
        <p:spPr>
          <a:xfrm>
            <a:off x="7411721" y="2762445"/>
            <a:ext cx="4297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1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85" name="Google Shape;6185;p280"/>
          <p:cNvSpPr txBox="1">
            <a:spLocks noGrp="1"/>
          </p:cNvSpPr>
          <p:nvPr>
            <p:ph type="body" idx="8"/>
          </p:nvPr>
        </p:nvSpPr>
        <p:spPr>
          <a:xfrm>
            <a:off x="7411721" y="3194246"/>
            <a:ext cx="4297800" cy="11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86" name="Google Shape;6186;p280"/>
          <p:cNvSpPr>
            <a:spLocks noGrp="1"/>
          </p:cNvSpPr>
          <p:nvPr>
            <p:ph type="body" idx="9"/>
          </p:nvPr>
        </p:nvSpPr>
        <p:spPr>
          <a:xfrm>
            <a:off x="6557978" y="2536672"/>
            <a:ext cx="796800" cy="796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87" name="Google Shape;6187;p280"/>
          <p:cNvSpPr txBox="1">
            <a:spLocks noGrp="1"/>
          </p:cNvSpPr>
          <p:nvPr>
            <p:ph type="body" idx="13"/>
          </p:nvPr>
        </p:nvSpPr>
        <p:spPr>
          <a:xfrm>
            <a:off x="7411721" y="4669224"/>
            <a:ext cx="4297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1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88" name="Google Shape;6188;p280"/>
          <p:cNvSpPr txBox="1">
            <a:spLocks noGrp="1"/>
          </p:cNvSpPr>
          <p:nvPr>
            <p:ph type="body" idx="14"/>
          </p:nvPr>
        </p:nvSpPr>
        <p:spPr>
          <a:xfrm>
            <a:off x="7411721" y="5101025"/>
            <a:ext cx="4297800" cy="11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89" name="Google Shape;6189;p280"/>
          <p:cNvSpPr>
            <a:spLocks noGrp="1"/>
          </p:cNvSpPr>
          <p:nvPr>
            <p:ph type="body" idx="15"/>
          </p:nvPr>
        </p:nvSpPr>
        <p:spPr>
          <a:xfrm>
            <a:off x="6557978" y="4443451"/>
            <a:ext cx="796800" cy="796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90" name="Google Shape;6190;p280"/>
          <p:cNvSpPr txBox="1">
            <a:spLocks noGrp="1"/>
          </p:cNvSpPr>
          <p:nvPr>
            <p:ph type="body" idx="16"/>
          </p:nvPr>
        </p:nvSpPr>
        <p:spPr>
          <a:xfrm>
            <a:off x="909471" y="1425678"/>
            <a:ext cx="10373100" cy="773700"/>
          </a:xfrm>
          <a:prstGeom prst="rect">
            <a:avLst/>
          </a:prstGeom>
          <a:solidFill>
            <a:srgbClr val="E4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191" name="Google Shape;6191;p280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192" name="Google Shape;6192;p280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3" name="Google Shape;6193;p280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4" name="Google Shape;6194;p280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5" name="Google Shape;6195;p280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6" name="Google Shape;6196;p280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and picture">
  <p:cSld name="Title and Content and picture">
    <p:spTree>
      <p:nvGrpSpPr>
        <p:cNvPr id="1" name="Shape 6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8" name="Google Shape;6198;p281"/>
          <p:cNvSpPr txBox="1">
            <a:spLocks noGrp="1"/>
          </p:cNvSpPr>
          <p:nvPr>
            <p:ph type="body" idx="1"/>
          </p:nvPr>
        </p:nvSpPr>
        <p:spPr>
          <a:xfrm>
            <a:off x="838200" y="1955800"/>
            <a:ext cx="10515600" cy="42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99" name="Google Shape;6199;p281"/>
          <p:cNvSpPr/>
          <p:nvPr/>
        </p:nvSpPr>
        <p:spPr>
          <a:xfrm>
            <a:off x="2" y="-9731"/>
            <a:ext cx="94362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0" name="Google Shape;6200;p281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85980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01" name="Google Shape;6201;p281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02" name="Google Shape;6202;p281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03" name="Google Shape;6203;p281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04" name="Google Shape;6204;p281"/>
          <p:cNvSpPr>
            <a:spLocks noGrp="1"/>
          </p:cNvSpPr>
          <p:nvPr>
            <p:ph type="pic" idx="2"/>
          </p:nvPr>
        </p:nvSpPr>
        <p:spPr>
          <a:xfrm>
            <a:off x="9591945" y="-1"/>
            <a:ext cx="2600100" cy="19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05" name="Google Shape;6205;p281"/>
          <p:cNvSpPr/>
          <p:nvPr/>
        </p:nvSpPr>
        <p:spPr>
          <a:xfrm>
            <a:off x="9594616" y="0"/>
            <a:ext cx="2597400" cy="1955700"/>
          </a:xfrm>
          <a:prstGeom prst="rect">
            <a:avLst/>
          </a:prstGeom>
          <a:solidFill>
            <a:srgbClr val="7BB21B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6" name="Google Shape;6206;p281"/>
          <p:cNvSpPr/>
          <p:nvPr/>
        </p:nvSpPr>
        <p:spPr>
          <a:xfrm>
            <a:off x="9595104" y="1955800"/>
            <a:ext cx="2596800" cy="91500"/>
          </a:xfrm>
          <a:prstGeom prst="rect">
            <a:avLst/>
          </a:prstGeom>
          <a:solidFill>
            <a:srgbClr val="7BB2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07" name="Google Shape;6207;p281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208" name="Google Shape;6208;p281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9" name="Google Shape;6209;p281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0" name="Google Shape;6210;p281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1" name="Google Shape;6211;p281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2" name="Google Shape;6212;p281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s">
  <p:cSld name="3 pictures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0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20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0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0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6" name="Google Shape;356;p20"/>
          <p:cNvSpPr>
            <a:spLocks noGrp="1"/>
          </p:cNvSpPr>
          <p:nvPr>
            <p:ph type="pic" idx="2"/>
          </p:nvPr>
        </p:nvSpPr>
        <p:spPr>
          <a:xfrm>
            <a:off x="485759" y="1860857"/>
            <a:ext cx="3552841" cy="1957811"/>
          </a:xfrm>
          <a:prstGeom prst="rect">
            <a:avLst/>
          </a:prstGeom>
          <a:solidFill>
            <a:schemeClr val="accent4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7" name="Google Shape;357;p20"/>
          <p:cNvSpPr txBox="1">
            <a:spLocks noGrp="1"/>
          </p:cNvSpPr>
          <p:nvPr>
            <p:ph type="body" idx="1"/>
          </p:nvPr>
        </p:nvSpPr>
        <p:spPr>
          <a:xfrm>
            <a:off x="4038600" y="1861032"/>
            <a:ext cx="1752600" cy="19576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8" name="Google Shape;358;p20"/>
          <p:cNvSpPr>
            <a:spLocks noGrp="1"/>
          </p:cNvSpPr>
          <p:nvPr>
            <p:ph type="pic" idx="3"/>
          </p:nvPr>
        </p:nvSpPr>
        <p:spPr>
          <a:xfrm>
            <a:off x="6403960" y="1861032"/>
            <a:ext cx="5305441" cy="3915447"/>
          </a:xfrm>
          <a:prstGeom prst="rect">
            <a:avLst/>
          </a:prstGeom>
          <a:solidFill>
            <a:srgbClr val="0095CD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9" name="Google Shape;359;p20"/>
          <p:cNvSpPr>
            <a:spLocks noGrp="1"/>
          </p:cNvSpPr>
          <p:nvPr>
            <p:ph type="pic" idx="4"/>
          </p:nvPr>
        </p:nvSpPr>
        <p:spPr>
          <a:xfrm>
            <a:off x="2238359" y="3818668"/>
            <a:ext cx="3552841" cy="1957811"/>
          </a:xfrm>
          <a:prstGeom prst="rect">
            <a:avLst/>
          </a:prstGeom>
          <a:solidFill>
            <a:schemeClr val="accent3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0" name="Google Shape;360;p20"/>
          <p:cNvSpPr txBox="1">
            <a:spLocks noGrp="1"/>
          </p:cNvSpPr>
          <p:nvPr>
            <p:ph type="body" idx="5"/>
          </p:nvPr>
        </p:nvSpPr>
        <p:spPr>
          <a:xfrm>
            <a:off x="485759" y="3818843"/>
            <a:ext cx="1752600" cy="19576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61" name="Google Shape;361;p20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362" name="Google Shape;362;p20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20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20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20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20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6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4" name="Google Shape;6214;p282"/>
          <p:cNvSpPr/>
          <p:nvPr/>
        </p:nvSpPr>
        <p:spPr>
          <a:xfrm>
            <a:off x="2" y="-9731"/>
            <a:ext cx="3299700" cy="31158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5" name="Google Shape;6215;p282"/>
          <p:cNvSpPr txBox="1">
            <a:spLocks noGrp="1"/>
          </p:cNvSpPr>
          <p:nvPr>
            <p:ph type="title"/>
          </p:nvPr>
        </p:nvSpPr>
        <p:spPr>
          <a:xfrm>
            <a:off x="189517" y="440130"/>
            <a:ext cx="2920500" cy="14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16" name="Google Shape;6216;p282"/>
          <p:cNvSpPr txBox="1">
            <a:spLocks noGrp="1"/>
          </p:cNvSpPr>
          <p:nvPr>
            <p:ph type="dt" idx="10"/>
          </p:nvPr>
        </p:nvSpPr>
        <p:spPr>
          <a:xfrm>
            <a:off x="4031479" y="6356350"/>
            <a:ext cx="1543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17" name="Google Shape;6217;p282"/>
          <p:cNvSpPr txBox="1">
            <a:spLocks noGrp="1"/>
          </p:cNvSpPr>
          <p:nvPr>
            <p:ph type="ftr" idx="11"/>
          </p:nvPr>
        </p:nvSpPr>
        <p:spPr>
          <a:xfrm>
            <a:off x="5850147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18" name="Google Shape;6218;p282"/>
          <p:cNvSpPr txBox="1">
            <a:spLocks noGrp="1"/>
          </p:cNvSpPr>
          <p:nvPr>
            <p:ph type="sldNum" idx="12"/>
          </p:nvPr>
        </p:nvSpPr>
        <p:spPr>
          <a:xfrm>
            <a:off x="10239794" y="6356350"/>
            <a:ext cx="1113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19" name="Google Shape;6219;p282"/>
          <p:cNvSpPr txBox="1">
            <a:spLocks noGrp="1"/>
          </p:cNvSpPr>
          <p:nvPr>
            <p:ph type="body" idx="1"/>
          </p:nvPr>
        </p:nvSpPr>
        <p:spPr>
          <a:xfrm>
            <a:off x="189517" y="1958585"/>
            <a:ext cx="29205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CDD6"/>
              </a:buClr>
              <a:buSzPts val="1600"/>
              <a:buNone/>
              <a:defRPr sz="1600">
                <a:solidFill>
                  <a:srgbClr val="BFCDD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20" name="Google Shape;6220;p282"/>
          <p:cNvSpPr>
            <a:spLocks noGrp="1"/>
          </p:cNvSpPr>
          <p:nvPr>
            <p:ph type="pic" idx="2"/>
          </p:nvPr>
        </p:nvSpPr>
        <p:spPr>
          <a:xfrm>
            <a:off x="0" y="3338285"/>
            <a:ext cx="3303000" cy="24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21" name="Google Shape;6221;p282"/>
          <p:cNvSpPr/>
          <p:nvPr/>
        </p:nvSpPr>
        <p:spPr>
          <a:xfrm>
            <a:off x="0" y="3338285"/>
            <a:ext cx="3299700" cy="2484600"/>
          </a:xfrm>
          <a:prstGeom prst="rect">
            <a:avLst/>
          </a:prstGeom>
          <a:solidFill>
            <a:srgbClr val="75BEE9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22" name="Google Shape;6222;p282"/>
          <p:cNvGrpSpPr/>
          <p:nvPr/>
        </p:nvGrpSpPr>
        <p:grpSpPr>
          <a:xfrm>
            <a:off x="0" y="6766560"/>
            <a:ext cx="3300400" cy="91500"/>
            <a:chOff x="0" y="4480421"/>
            <a:chExt cx="12192096" cy="91500"/>
          </a:xfrm>
        </p:grpSpPr>
        <p:sp>
          <p:nvSpPr>
            <p:cNvPr id="6223" name="Google Shape;6223;p282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4" name="Google Shape;6224;p282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5" name="Google Shape;6225;p282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6" name="Google Shape;6226;p282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7" name="Google Shape;6227;p282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 title and desc">
  <p:cSld name="4 pictures title and desc">
    <p:spTree>
      <p:nvGrpSpPr>
        <p:cNvPr id="1" name="Shape 6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9" name="Google Shape;6229;p283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0" name="Google Shape;6230;p283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31" name="Google Shape;6231;p283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32" name="Google Shape;6232;p283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33" name="Google Shape;6233;p283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34" name="Google Shape;6234;p283"/>
          <p:cNvSpPr>
            <a:spLocks noGrp="1"/>
          </p:cNvSpPr>
          <p:nvPr>
            <p:ph type="pic" idx="2"/>
          </p:nvPr>
        </p:nvSpPr>
        <p:spPr>
          <a:xfrm>
            <a:off x="354775" y="1425680"/>
            <a:ext cx="2600100" cy="1957800"/>
          </a:xfrm>
          <a:prstGeom prst="rect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35" name="Google Shape;6235;p283"/>
          <p:cNvSpPr>
            <a:spLocks noGrp="1"/>
          </p:cNvSpPr>
          <p:nvPr>
            <p:ph type="pic" idx="3"/>
          </p:nvPr>
        </p:nvSpPr>
        <p:spPr>
          <a:xfrm>
            <a:off x="3316627" y="1425680"/>
            <a:ext cx="2600100" cy="1957800"/>
          </a:xfrm>
          <a:prstGeom prst="rect">
            <a:avLst/>
          </a:prstGeom>
          <a:solidFill>
            <a:srgbClr val="324D5E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36" name="Google Shape;6236;p283"/>
          <p:cNvSpPr>
            <a:spLocks noGrp="1"/>
          </p:cNvSpPr>
          <p:nvPr>
            <p:ph type="pic" idx="4"/>
          </p:nvPr>
        </p:nvSpPr>
        <p:spPr>
          <a:xfrm>
            <a:off x="6278479" y="1425679"/>
            <a:ext cx="2600100" cy="1957800"/>
          </a:xfrm>
          <a:prstGeom prst="rect">
            <a:avLst/>
          </a:prstGeom>
          <a:solidFill>
            <a:srgbClr val="F17C3F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37" name="Google Shape;6237;p283"/>
          <p:cNvSpPr>
            <a:spLocks noGrp="1"/>
          </p:cNvSpPr>
          <p:nvPr>
            <p:ph type="pic" idx="5"/>
          </p:nvPr>
        </p:nvSpPr>
        <p:spPr>
          <a:xfrm>
            <a:off x="9240330" y="1425678"/>
            <a:ext cx="2600100" cy="1957800"/>
          </a:xfrm>
          <a:prstGeom prst="rect">
            <a:avLst/>
          </a:prstGeom>
          <a:solidFill>
            <a:srgbClr val="7BB21B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38" name="Google Shape;6238;p283"/>
          <p:cNvSpPr/>
          <p:nvPr/>
        </p:nvSpPr>
        <p:spPr>
          <a:xfrm>
            <a:off x="354775" y="3381481"/>
            <a:ext cx="2596800" cy="9150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9" name="Google Shape;6239;p283"/>
          <p:cNvSpPr/>
          <p:nvPr/>
        </p:nvSpPr>
        <p:spPr>
          <a:xfrm>
            <a:off x="3316627" y="3381481"/>
            <a:ext cx="2596800" cy="91500"/>
          </a:xfrm>
          <a:prstGeom prst="rect">
            <a:avLst/>
          </a:prstGeom>
          <a:solidFill>
            <a:srgbClr val="324D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0" name="Google Shape;6240;p283"/>
          <p:cNvSpPr/>
          <p:nvPr/>
        </p:nvSpPr>
        <p:spPr>
          <a:xfrm>
            <a:off x="6278479" y="3381480"/>
            <a:ext cx="2596800" cy="91500"/>
          </a:xfrm>
          <a:prstGeom prst="rect">
            <a:avLst/>
          </a:prstGeom>
          <a:solidFill>
            <a:srgbClr val="F17C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1" name="Google Shape;6241;p283"/>
          <p:cNvSpPr/>
          <p:nvPr/>
        </p:nvSpPr>
        <p:spPr>
          <a:xfrm>
            <a:off x="9240330" y="3381479"/>
            <a:ext cx="2596800" cy="91500"/>
          </a:xfrm>
          <a:prstGeom prst="rect">
            <a:avLst/>
          </a:prstGeom>
          <a:solidFill>
            <a:srgbClr val="7BB2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2" name="Google Shape;6242;p283"/>
          <p:cNvSpPr txBox="1">
            <a:spLocks noGrp="1"/>
          </p:cNvSpPr>
          <p:nvPr>
            <p:ph type="body" idx="1"/>
          </p:nvPr>
        </p:nvSpPr>
        <p:spPr>
          <a:xfrm>
            <a:off x="354775" y="351493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43" name="Google Shape;6243;p283"/>
          <p:cNvSpPr txBox="1">
            <a:spLocks noGrp="1"/>
          </p:cNvSpPr>
          <p:nvPr>
            <p:ph type="body" idx="6"/>
          </p:nvPr>
        </p:nvSpPr>
        <p:spPr>
          <a:xfrm>
            <a:off x="3316627" y="351493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44" name="Google Shape;6244;p283"/>
          <p:cNvSpPr txBox="1">
            <a:spLocks noGrp="1"/>
          </p:cNvSpPr>
          <p:nvPr>
            <p:ph type="body" idx="7"/>
          </p:nvPr>
        </p:nvSpPr>
        <p:spPr>
          <a:xfrm>
            <a:off x="6278479" y="351493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45" name="Google Shape;6245;p283"/>
          <p:cNvSpPr txBox="1">
            <a:spLocks noGrp="1"/>
          </p:cNvSpPr>
          <p:nvPr>
            <p:ph type="body" idx="8"/>
          </p:nvPr>
        </p:nvSpPr>
        <p:spPr>
          <a:xfrm>
            <a:off x="9240330" y="351493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46" name="Google Shape;6246;p283"/>
          <p:cNvSpPr txBox="1">
            <a:spLocks noGrp="1"/>
          </p:cNvSpPr>
          <p:nvPr>
            <p:ph type="body" idx="9"/>
          </p:nvPr>
        </p:nvSpPr>
        <p:spPr>
          <a:xfrm>
            <a:off x="354775" y="391255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47" name="Google Shape;6247;p283"/>
          <p:cNvSpPr txBox="1">
            <a:spLocks noGrp="1"/>
          </p:cNvSpPr>
          <p:nvPr>
            <p:ph type="body" idx="13"/>
          </p:nvPr>
        </p:nvSpPr>
        <p:spPr>
          <a:xfrm>
            <a:off x="3316627" y="391255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48" name="Google Shape;6248;p283"/>
          <p:cNvSpPr txBox="1">
            <a:spLocks noGrp="1"/>
          </p:cNvSpPr>
          <p:nvPr>
            <p:ph type="body" idx="14"/>
          </p:nvPr>
        </p:nvSpPr>
        <p:spPr>
          <a:xfrm>
            <a:off x="6278479" y="391255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49" name="Google Shape;6249;p283"/>
          <p:cNvSpPr txBox="1">
            <a:spLocks noGrp="1"/>
          </p:cNvSpPr>
          <p:nvPr>
            <p:ph type="body" idx="15"/>
          </p:nvPr>
        </p:nvSpPr>
        <p:spPr>
          <a:xfrm>
            <a:off x="9240330" y="391255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50" name="Google Shape;6250;p283"/>
          <p:cNvSpPr txBox="1">
            <a:spLocks noGrp="1"/>
          </p:cNvSpPr>
          <p:nvPr>
            <p:ph type="body" idx="16"/>
          </p:nvPr>
        </p:nvSpPr>
        <p:spPr>
          <a:xfrm>
            <a:off x="354775" y="4397494"/>
            <a:ext cx="2596800" cy="16407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51" name="Google Shape;6251;p283"/>
          <p:cNvSpPr txBox="1">
            <a:spLocks noGrp="1"/>
          </p:cNvSpPr>
          <p:nvPr>
            <p:ph type="body" idx="17"/>
          </p:nvPr>
        </p:nvSpPr>
        <p:spPr>
          <a:xfrm>
            <a:off x="3314870" y="4397494"/>
            <a:ext cx="2596800" cy="16407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52" name="Google Shape;6252;p283"/>
          <p:cNvSpPr txBox="1">
            <a:spLocks noGrp="1"/>
          </p:cNvSpPr>
          <p:nvPr>
            <p:ph type="body" idx="18"/>
          </p:nvPr>
        </p:nvSpPr>
        <p:spPr>
          <a:xfrm>
            <a:off x="6274965" y="4397494"/>
            <a:ext cx="2596800" cy="16407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53" name="Google Shape;6253;p283"/>
          <p:cNvSpPr txBox="1">
            <a:spLocks noGrp="1"/>
          </p:cNvSpPr>
          <p:nvPr>
            <p:ph type="body" idx="19"/>
          </p:nvPr>
        </p:nvSpPr>
        <p:spPr>
          <a:xfrm>
            <a:off x="9235060" y="4397494"/>
            <a:ext cx="2596800" cy="16407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254" name="Google Shape;6254;p283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255" name="Google Shape;6255;p283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6" name="Google Shape;6256;p283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7" name="Google Shape;6257;p283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8" name="Google Shape;6258;p283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9" name="Google Shape;6259;p283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pictures #1">
  <p:cSld name="2 pictures #1">
    <p:spTree>
      <p:nvGrpSpPr>
        <p:cNvPr id="1" name="Shape 6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1" name="Google Shape;6261;p284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2" name="Google Shape;6262;p284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63" name="Google Shape;6263;p284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64" name="Google Shape;6264;p284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65" name="Google Shape;6265;p284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66" name="Google Shape;6266;p284"/>
          <p:cNvSpPr>
            <a:spLocks noGrp="1"/>
          </p:cNvSpPr>
          <p:nvPr>
            <p:ph type="pic" idx="2"/>
          </p:nvPr>
        </p:nvSpPr>
        <p:spPr>
          <a:xfrm>
            <a:off x="354775" y="2301980"/>
            <a:ext cx="2600100" cy="1957800"/>
          </a:xfrm>
          <a:prstGeom prst="rect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67" name="Google Shape;6267;p284"/>
          <p:cNvSpPr>
            <a:spLocks noGrp="1"/>
          </p:cNvSpPr>
          <p:nvPr>
            <p:ph type="pic" idx="3"/>
          </p:nvPr>
        </p:nvSpPr>
        <p:spPr>
          <a:xfrm>
            <a:off x="6278479" y="2301979"/>
            <a:ext cx="2600100" cy="1957800"/>
          </a:xfrm>
          <a:prstGeom prst="rect">
            <a:avLst/>
          </a:prstGeom>
          <a:solidFill>
            <a:srgbClr val="F17C3F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68" name="Google Shape;6268;p284"/>
          <p:cNvSpPr/>
          <p:nvPr/>
        </p:nvSpPr>
        <p:spPr>
          <a:xfrm>
            <a:off x="354775" y="4257781"/>
            <a:ext cx="2596800" cy="9150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9" name="Google Shape;6269;p284"/>
          <p:cNvSpPr/>
          <p:nvPr/>
        </p:nvSpPr>
        <p:spPr>
          <a:xfrm>
            <a:off x="6278479" y="4257780"/>
            <a:ext cx="2596800" cy="91500"/>
          </a:xfrm>
          <a:prstGeom prst="rect">
            <a:avLst/>
          </a:prstGeom>
          <a:solidFill>
            <a:srgbClr val="F17C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0" name="Google Shape;6270;p284"/>
          <p:cNvSpPr txBox="1">
            <a:spLocks noGrp="1"/>
          </p:cNvSpPr>
          <p:nvPr>
            <p:ph type="body" idx="1"/>
          </p:nvPr>
        </p:nvSpPr>
        <p:spPr>
          <a:xfrm>
            <a:off x="354775" y="439123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71" name="Google Shape;6271;p284"/>
          <p:cNvSpPr txBox="1">
            <a:spLocks noGrp="1"/>
          </p:cNvSpPr>
          <p:nvPr>
            <p:ph type="body" idx="4"/>
          </p:nvPr>
        </p:nvSpPr>
        <p:spPr>
          <a:xfrm>
            <a:off x="6278479" y="439123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72" name="Google Shape;6272;p284"/>
          <p:cNvSpPr txBox="1">
            <a:spLocks noGrp="1"/>
          </p:cNvSpPr>
          <p:nvPr>
            <p:ph type="body" idx="5"/>
          </p:nvPr>
        </p:nvSpPr>
        <p:spPr>
          <a:xfrm>
            <a:off x="354775" y="478885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73" name="Google Shape;6273;p284"/>
          <p:cNvSpPr txBox="1">
            <a:spLocks noGrp="1"/>
          </p:cNvSpPr>
          <p:nvPr>
            <p:ph type="body" idx="6"/>
          </p:nvPr>
        </p:nvSpPr>
        <p:spPr>
          <a:xfrm>
            <a:off x="6278479" y="478885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74" name="Google Shape;6274;p284"/>
          <p:cNvSpPr txBox="1">
            <a:spLocks noGrp="1"/>
          </p:cNvSpPr>
          <p:nvPr>
            <p:ph type="body" idx="7"/>
          </p:nvPr>
        </p:nvSpPr>
        <p:spPr>
          <a:xfrm>
            <a:off x="3314870" y="2301979"/>
            <a:ext cx="2596800" cy="16434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75" name="Google Shape;6275;p284"/>
          <p:cNvSpPr txBox="1">
            <a:spLocks noGrp="1"/>
          </p:cNvSpPr>
          <p:nvPr>
            <p:ph type="body" idx="8"/>
          </p:nvPr>
        </p:nvSpPr>
        <p:spPr>
          <a:xfrm>
            <a:off x="9235060" y="2301979"/>
            <a:ext cx="2596800" cy="16434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276" name="Google Shape;6276;p284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277" name="Google Shape;6277;p284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8" name="Google Shape;6278;p284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9" name="Google Shape;6279;p284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0" name="Google Shape;6280;p284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1" name="Google Shape;6281;p284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pictures #2">
  <p:cSld name="2 pictures #2">
    <p:spTree>
      <p:nvGrpSpPr>
        <p:cNvPr id="1" name="Shape 6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3" name="Google Shape;6283;p285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4" name="Google Shape;6284;p285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5" name="Google Shape;6285;p285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6" name="Google Shape;6286;p285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7" name="Google Shape;6287;p285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88" name="Google Shape;6288;p285"/>
          <p:cNvSpPr>
            <a:spLocks noGrp="1"/>
          </p:cNvSpPr>
          <p:nvPr>
            <p:ph type="pic" idx="2"/>
          </p:nvPr>
        </p:nvSpPr>
        <p:spPr>
          <a:xfrm>
            <a:off x="485759" y="1901337"/>
            <a:ext cx="2600100" cy="1957800"/>
          </a:xfrm>
          <a:prstGeom prst="rect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89" name="Google Shape;6289;p285"/>
          <p:cNvSpPr txBox="1">
            <a:spLocks noGrp="1"/>
          </p:cNvSpPr>
          <p:nvPr>
            <p:ph type="body" idx="1"/>
          </p:nvPr>
        </p:nvSpPr>
        <p:spPr>
          <a:xfrm>
            <a:off x="482600" y="3959455"/>
            <a:ext cx="4684200" cy="9786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90" name="Google Shape;6290;p285"/>
          <p:cNvSpPr txBox="1">
            <a:spLocks noGrp="1"/>
          </p:cNvSpPr>
          <p:nvPr>
            <p:ph type="body" idx="3"/>
          </p:nvPr>
        </p:nvSpPr>
        <p:spPr>
          <a:xfrm>
            <a:off x="2570908" y="2197854"/>
            <a:ext cx="2596800" cy="43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91" name="Google Shape;6291;p285"/>
          <p:cNvSpPr txBox="1">
            <a:spLocks noGrp="1"/>
          </p:cNvSpPr>
          <p:nvPr>
            <p:ph type="body" idx="4"/>
          </p:nvPr>
        </p:nvSpPr>
        <p:spPr>
          <a:xfrm>
            <a:off x="2570908" y="2789478"/>
            <a:ext cx="2596800" cy="43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92" name="Google Shape;6292;p285"/>
          <p:cNvSpPr>
            <a:spLocks noGrp="1"/>
          </p:cNvSpPr>
          <p:nvPr>
            <p:ph type="pic" idx="5"/>
          </p:nvPr>
        </p:nvSpPr>
        <p:spPr>
          <a:xfrm>
            <a:off x="7027356" y="1901335"/>
            <a:ext cx="2600100" cy="1957800"/>
          </a:xfrm>
          <a:prstGeom prst="rect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93" name="Google Shape;6293;p285"/>
          <p:cNvSpPr txBox="1">
            <a:spLocks noGrp="1"/>
          </p:cNvSpPr>
          <p:nvPr>
            <p:ph type="body" idx="6"/>
          </p:nvPr>
        </p:nvSpPr>
        <p:spPr>
          <a:xfrm>
            <a:off x="7024197" y="3959453"/>
            <a:ext cx="4684200" cy="9786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94" name="Google Shape;6294;p285"/>
          <p:cNvSpPr txBox="1">
            <a:spLocks noGrp="1"/>
          </p:cNvSpPr>
          <p:nvPr>
            <p:ph type="body" idx="7"/>
          </p:nvPr>
        </p:nvSpPr>
        <p:spPr>
          <a:xfrm>
            <a:off x="9112505" y="2197852"/>
            <a:ext cx="2596800" cy="43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95" name="Google Shape;6295;p285"/>
          <p:cNvSpPr txBox="1">
            <a:spLocks noGrp="1"/>
          </p:cNvSpPr>
          <p:nvPr>
            <p:ph type="body" idx="8"/>
          </p:nvPr>
        </p:nvSpPr>
        <p:spPr>
          <a:xfrm>
            <a:off x="9112505" y="2789476"/>
            <a:ext cx="2596800" cy="43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296" name="Google Shape;6296;p285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297" name="Google Shape;6297;p285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8" name="Google Shape;6298;p285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9" name="Google Shape;6299;p285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0" name="Google Shape;6300;p285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1" name="Google Shape;6301;p285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 and desc">
  <p:cSld name="4 pictures and desc">
    <p:spTree>
      <p:nvGrpSpPr>
        <p:cNvPr id="1" name="Shape 6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3" name="Google Shape;6303;p286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4" name="Google Shape;6304;p286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05" name="Google Shape;6305;p286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06" name="Google Shape;6306;p286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07" name="Google Shape;6307;p286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08" name="Google Shape;6308;p286"/>
          <p:cNvSpPr>
            <a:spLocks noGrp="1"/>
          </p:cNvSpPr>
          <p:nvPr>
            <p:ph type="pic" idx="2"/>
          </p:nvPr>
        </p:nvSpPr>
        <p:spPr>
          <a:xfrm>
            <a:off x="485759" y="1698832"/>
            <a:ext cx="3552900" cy="1957800"/>
          </a:xfrm>
          <a:prstGeom prst="rect">
            <a:avLst/>
          </a:prstGeom>
          <a:solidFill>
            <a:schemeClr val="accent4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09" name="Google Shape;6309;p286"/>
          <p:cNvSpPr txBox="1">
            <a:spLocks noGrp="1"/>
          </p:cNvSpPr>
          <p:nvPr>
            <p:ph type="body" idx="1"/>
          </p:nvPr>
        </p:nvSpPr>
        <p:spPr>
          <a:xfrm>
            <a:off x="4038600" y="1699007"/>
            <a:ext cx="1752600" cy="19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10" name="Google Shape;6310;p286"/>
          <p:cNvSpPr>
            <a:spLocks noGrp="1"/>
          </p:cNvSpPr>
          <p:nvPr>
            <p:ph type="pic" idx="3"/>
          </p:nvPr>
        </p:nvSpPr>
        <p:spPr>
          <a:xfrm>
            <a:off x="6403960" y="1699007"/>
            <a:ext cx="3552900" cy="1957800"/>
          </a:xfrm>
          <a:prstGeom prst="rect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11" name="Google Shape;6311;p286"/>
          <p:cNvSpPr txBox="1">
            <a:spLocks noGrp="1"/>
          </p:cNvSpPr>
          <p:nvPr>
            <p:ph type="body" idx="4"/>
          </p:nvPr>
        </p:nvSpPr>
        <p:spPr>
          <a:xfrm>
            <a:off x="9956801" y="1699007"/>
            <a:ext cx="1752600" cy="195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12" name="Google Shape;6312;p286"/>
          <p:cNvSpPr>
            <a:spLocks noGrp="1"/>
          </p:cNvSpPr>
          <p:nvPr>
            <p:ph type="pic" idx="5"/>
          </p:nvPr>
        </p:nvSpPr>
        <p:spPr>
          <a:xfrm>
            <a:off x="2238359" y="3981044"/>
            <a:ext cx="3552900" cy="1957800"/>
          </a:xfrm>
          <a:prstGeom prst="rect">
            <a:avLst/>
          </a:prstGeom>
          <a:solidFill>
            <a:schemeClr val="accent3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13" name="Google Shape;6313;p286"/>
          <p:cNvSpPr txBox="1">
            <a:spLocks noGrp="1"/>
          </p:cNvSpPr>
          <p:nvPr>
            <p:ph type="body" idx="6"/>
          </p:nvPr>
        </p:nvSpPr>
        <p:spPr>
          <a:xfrm>
            <a:off x="485759" y="3981219"/>
            <a:ext cx="1752600" cy="1957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14" name="Google Shape;6314;p286"/>
          <p:cNvSpPr>
            <a:spLocks noGrp="1"/>
          </p:cNvSpPr>
          <p:nvPr>
            <p:ph type="pic" idx="7"/>
          </p:nvPr>
        </p:nvSpPr>
        <p:spPr>
          <a:xfrm>
            <a:off x="8153400" y="3980869"/>
            <a:ext cx="3552900" cy="1957800"/>
          </a:xfrm>
          <a:prstGeom prst="rect">
            <a:avLst/>
          </a:prstGeom>
          <a:solidFill>
            <a:schemeClr val="accent5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15" name="Google Shape;6315;p286"/>
          <p:cNvSpPr txBox="1">
            <a:spLocks noGrp="1"/>
          </p:cNvSpPr>
          <p:nvPr>
            <p:ph type="body" idx="8"/>
          </p:nvPr>
        </p:nvSpPr>
        <p:spPr>
          <a:xfrm>
            <a:off x="6400800" y="3981044"/>
            <a:ext cx="1752600" cy="195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316" name="Google Shape;6316;p286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317" name="Google Shape;6317;p286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8" name="Google Shape;6318;p286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9" name="Google Shape;6319;p286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0" name="Google Shape;6320;p286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1" name="Google Shape;6321;p286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">
  <p:cSld name="4 pictures">
    <p:spTree>
      <p:nvGrpSpPr>
        <p:cNvPr id="1" name="Shape 6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3" name="Google Shape;6323;p287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4" name="Google Shape;6324;p287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25" name="Google Shape;6325;p287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26" name="Google Shape;6326;p287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27" name="Google Shape;6327;p287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28" name="Google Shape;6328;p287"/>
          <p:cNvSpPr>
            <a:spLocks noGrp="1"/>
          </p:cNvSpPr>
          <p:nvPr>
            <p:ph type="pic" idx="2"/>
          </p:nvPr>
        </p:nvSpPr>
        <p:spPr>
          <a:xfrm>
            <a:off x="485759" y="1698832"/>
            <a:ext cx="3552900" cy="4286100"/>
          </a:xfrm>
          <a:prstGeom prst="rect">
            <a:avLst/>
          </a:prstGeom>
          <a:solidFill>
            <a:schemeClr val="accent4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29" name="Google Shape;6329;p287"/>
          <p:cNvSpPr>
            <a:spLocks noGrp="1"/>
          </p:cNvSpPr>
          <p:nvPr>
            <p:ph type="pic" idx="3"/>
          </p:nvPr>
        </p:nvSpPr>
        <p:spPr>
          <a:xfrm>
            <a:off x="8153399" y="1699007"/>
            <a:ext cx="3552900" cy="4286100"/>
          </a:xfrm>
          <a:prstGeom prst="rect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30" name="Google Shape;6330;p287"/>
          <p:cNvSpPr>
            <a:spLocks noGrp="1"/>
          </p:cNvSpPr>
          <p:nvPr>
            <p:ph type="pic" idx="4"/>
          </p:nvPr>
        </p:nvSpPr>
        <p:spPr>
          <a:xfrm>
            <a:off x="4319579" y="1698831"/>
            <a:ext cx="3552900" cy="1957800"/>
          </a:xfrm>
          <a:prstGeom prst="rect">
            <a:avLst/>
          </a:prstGeom>
          <a:solidFill>
            <a:schemeClr val="accent3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31" name="Google Shape;6331;p287"/>
          <p:cNvSpPr>
            <a:spLocks noGrp="1"/>
          </p:cNvSpPr>
          <p:nvPr>
            <p:ph type="pic" idx="5"/>
          </p:nvPr>
        </p:nvSpPr>
        <p:spPr>
          <a:xfrm>
            <a:off x="4319579" y="4027214"/>
            <a:ext cx="3552900" cy="1957800"/>
          </a:xfrm>
          <a:prstGeom prst="rect">
            <a:avLst/>
          </a:prstGeom>
          <a:solidFill>
            <a:schemeClr val="accent5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6332" name="Google Shape;6332;p287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333" name="Google Shape;6333;p287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4" name="Google Shape;6334;p287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5" name="Google Shape;6335;p287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6" name="Google Shape;6336;p287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7" name="Google Shape;6337;p287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s">
  <p:cSld name="3 pictures">
    <p:spTree>
      <p:nvGrpSpPr>
        <p:cNvPr id="1" name="Shape 6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9" name="Google Shape;6339;p288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0" name="Google Shape;6340;p288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1" name="Google Shape;6341;p288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2" name="Google Shape;6342;p288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3" name="Google Shape;6343;p288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44" name="Google Shape;6344;p288"/>
          <p:cNvSpPr>
            <a:spLocks noGrp="1"/>
          </p:cNvSpPr>
          <p:nvPr>
            <p:ph type="pic" idx="2"/>
          </p:nvPr>
        </p:nvSpPr>
        <p:spPr>
          <a:xfrm>
            <a:off x="485759" y="1860857"/>
            <a:ext cx="3552900" cy="1957800"/>
          </a:xfrm>
          <a:prstGeom prst="rect">
            <a:avLst/>
          </a:prstGeom>
          <a:solidFill>
            <a:schemeClr val="accent4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45" name="Google Shape;6345;p288"/>
          <p:cNvSpPr txBox="1">
            <a:spLocks noGrp="1"/>
          </p:cNvSpPr>
          <p:nvPr>
            <p:ph type="body" idx="1"/>
          </p:nvPr>
        </p:nvSpPr>
        <p:spPr>
          <a:xfrm>
            <a:off x="4038600" y="1861032"/>
            <a:ext cx="1752600" cy="19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46" name="Google Shape;6346;p288"/>
          <p:cNvSpPr>
            <a:spLocks noGrp="1"/>
          </p:cNvSpPr>
          <p:nvPr>
            <p:ph type="pic" idx="3"/>
          </p:nvPr>
        </p:nvSpPr>
        <p:spPr>
          <a:xfrm>
            <a:off x="6403960" y="1861032"/>
            <a:ext cx="5305500" cy="3915300"/>
          </a:xfrm>
          <a:prstGeom prst="rect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47" name="Google Shape;6347;p288"/>
          <p:cNvSpPr>
            <a:spLocks noGrp="1"/>
          </p:cNvSpPr>
          <p:nvPr>
            <p:ph type="pic" idx="4"/>
          </p:nvPr>
        </p:nvSpPr>
        <p:spPr>
          <a:xfrm>
            <a:off x="2238359" y="3818668"/>
            <a:ext cx="3552900" cy="1957800"/>
          </a:xfrm>
          <a:prstGeom prst="rect">
            <a:avLst/>
          </a:prstGeom>
          <a:solidFill>
            <a:schemeClr val="accent3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48" name="Google Shape;6348;p288"/>
          <p:cNvSpPr txBox="1">
            <a:spLocks noGrp="1"/>
          </p:cNvSpPr>
          <p:nvPr>
            <p:ph type="body" idx="5"/>
          </p:nvPr>
        </p:nvSpPr>
        <p:spPr>
          <a:xfrm>
            <a:off x="485759" y="3818843"/>
            <a:ext cx="1752600" cy="1957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349" name="Google Shape;6349;p288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350" name="Google Shape;6350;p288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1" name="Google Shape;6351;p288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2" name="Google Shape;6352;p288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3" name="Google Shape;6353;p288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4" name="Google Shape;6354;p288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x2 pictures">
  <p:cSld name="4x2 pictures">
    <p:spTree>
      <p:nvGrpSpPr>
        <p:cNvPr id="1" name="Shape 6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6" name="Google Shape;6356;p289"/>
          <p:cNvSpPr>
            <a:spLocks noGrp="1"/>
          </p:cNvSpPr>
          <p:nvPr>
            <p:ph type="pic" idx="2"/>
          </p:nvPr>
        </p:nvSpPr>
        <p:spPr>
          <a:xfrm>
            <a:off x="0" y="0"/>
            <a:ext cx="3045000" cy="2202000"/>
          </a:xfrm>
          <a:prstGeom prst="rect">
            <a:avLst/>
          </a:prstGeom>
          <a:solidFill>
            <a:schemeClr val="dk1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57" name="Google Shape;6357;p289"/>
          <p:cNvSpPr>
            <a:spLocks noGrp="1"/>
          </p:cNvSpPr>
          <p:nvPr>
            <p:ph type="pic" idx="3"/>
          </p:nvPr>
        </p:nvSpPr>
        <p:spPr>
          <a:xfrm>
            <a:off x="9134856" y="0"/>
            <a:ext cx="3057000" cy="2202000"/>
          </a:xfrm>
          <a:prstGeom prst="rect">
            <a:avLst/>
          </a:prstGeom>
          <a:solidFill>
            <a:schemeClr val="accent3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58" name="Google Shape;6358;p289"/>
          <p:cNvSpPr>
            <a:spLocks noGrp="1"/>
          </p:cNvSpPr>
          <p:nvPr>
            <p:ph type="pic" idx="4"/>
          </p:nvPr>
        </p:nvSpPr>
        <p:spPr>
          <a:xfrm>
            <a:off x="3044952" y="0"/>
            <a:ext cx="3045000" cy="2202000"/>
          </a:xfrm>
          <a:prstGeom prst="rect">
            <a:avLst/>
          </a:prstGeom>
          <a:solidFill>
            <a:schemeClr val="lt2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59" name="Google Shape;6359;p289"/>
          <p:cNvSpPr>
            <a:spLocks noGrp="1"/>
          </p:cNvSpPr>
          <p:nvPr>
            <p:ph type="pic" idx="5"/>
          </p:nvPr>
        </p:nvSpPr>
        <p:spPr>
          <a:xfrm>
            <a:off x="6089904" y="0"/>
            <a:ext cx="3045000" cy="2202000"/>
          </a:xfrm>
          <a:prstGeom prst="rect">
            <a:avLst/>
          </a:prstGeom>
          <a:solidFill>
            <a:schemeClr val="accent1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60" name="Google Shape;6360;p289"/>
          <p:cNvSpPr>
            <a:spLocks noGrp="1"/>
          </p:cNvSpPr>
          <p:nvPr>
            <p:ph type="pic" idx="6"/>
          </p:nvPr>
        </p:nvSpPr>
        <p:spPr>
          <a:xfrm>
            <a:off x="0" y="2202144"/>
            <a:ext cx="3045000" cy="2202000"/>
          </a:xfrm>
          <a:prstGeom prst="rect">
            <a:avLst/>
          </a:prstGeom>
          <a:solidFill>
            <a:schemeClr val="accent4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61" name="Google Shape;6361;p289"/>
          <p:cNvSpPr>
            <a:spLocks noGrp="1"/>
          </p:cNvSpPr>
          <p:nvPr>
            <p:ph type="pic" idx="7"/>
          </p:nvPr>
        </p:nvSpPr>
        <p:spPr>
          <a:xfrm>
            <a:off x="9134856" y="2202144"/>
            <a:ext cx="3057000" cy="2202000"/>
          </a:xfrm>
          <a:prstGeom prst="rect">
            <a:avLst/>
          </a:prstGeom>
          <a:solidFill>
            <a:schemeClr val="dk1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62" name="Google Shape;6362;p289"/>
          <p:cNvSpPr>
            <a:spLocks noGrp="1"/>
          </p:cNvSpPr>
          <p:nvPr>
            <p:ph type="pic" idx="8"/>
          </p:nvPr>
        </p:nvSpPr>
        <p:spPr>
          <a:xfrm>
            <a:off x="3044952" y="2202144"/>
            <a:ext cx="3045000" cy="2202000"/>
          </a:xfrm>
          <a:prstGeom prst="rect">
            <a:avLst/>
          </a:prstGeom>
          <a:solidFill>
            <a:schemeClr val="accent5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63" name="Google Shape;6363;p289"/>
          <p:cNvSpPr>
            <a:spLocks noGrp="1"/>
          </p:cNvSpPr>
          <p:nvPr>
            <p:ph type="pic" idx="9"/>
          </p:nvPr>
        </p:nvSpPr>
        <p:spPr>
          <a:xfrm>
            <a:off x="6089904" y="2202144"/>
            <a:ext cx="3045000" cy="2202000"/>
          </a:xfrm>
          <a:prstGeom prst="rect">
            <a:avLst/>
          </a:prstGeom>
          <a:solidFill>
            <a:schemeClr val="accent6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64" name="Google Shape;6364;p289"/>
          <p:cNvSpPr/>
          <p:nvPr/>
        </p:nvSpPr>
        <p:spPr>
          <a:xfrm>
            <a:off x="2" y="5676694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5" name="Google Shape;6365;p289"/>
          <p:cNvSpPr txBox="1">
            <a:spLocks noGrp="1"/>
          </p:cNvSpPr>
          <p:nvPr>
            <p:ph type="title"/>
          </p:nvPr>
        </p:nvSpPr>
        <p:spPr>
          <a:xfrm>
            <a:off x="838200" y="5930797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66" name="Google Shape;6366;p289"/>
          <p:cNvSpPr txBox="1">
            <a:spLocks noGrp="1"/>
          </p:cNvSpPr>
          <p:nvPr>
            <p:ph type="body" idx="1"/>
          </p:nvPr>
        </p:nvSpPr>
        <p:spPr>
          <a:xfrm>
            <a:off x="909471" y="4652862"/>
            <a:ext cx="10373100" cy="7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 and desc #2">
  <p:cSld name="4 pictures and desc #2">
    <p:spTree>
      <p:nvGrpSpPr>
        <p:cNvPr id="1" name="Shape 6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8" name="Google Shape;6368;p290"/>
          <p:cNvSpPr>
            <a:spLocks noGrp="1"/>
          </p:cNvSpPr>
          <p:nvPr>
            <p:ph type="pic" idx="2"/>
          </p:nvPr>
        </p:nvSpPr>
        <p:spPr>
          <a:xfrm>
            <a:off x="0" y="0"/>
            <a:ext cx="3045000" cy="2202000"/>
          </a:xfrm>
          <a:prstGeom prst="rect">
            <a:avLst/>
          </a:prstGeom>
          <a:solidFill>
            <a:schemeClr val="accent4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69" name="Google Shape;6369;p290"/>
          <p:cNvSpPr>
            <a:spLocks noGrp="1"/>
          </p:cNvSpPr>
          <p:nvPr>
            <p:ph type="pic" idx="3"/>
          </p:nvPr>
        </p:nvSpPr>
        <p:spPr>
          <a:xfrm>
            <a:off x="6089904" y="0"/>
            <a:ext cx="3045000" cy="2202000"/>
          </a:xfrm>
          <a:prstGeom prst="rect">
            <a:avLst/>
          </a:prstGeom>
          <a:solidFill>
            <a:schemeClr val="accent1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70" name="Google Shape;6370;p290"/>
          <p:cNvSpPr>
            <a:spLocks noGrp="1"/>
          </p:cNvSpPr>
          <p:nvPr>
            <p:ph type="pic" idx="4"/>
          </p:nvPr>
        </p:nvSpPr>
        <p:spPr>
          <a:xfrm>
            <a:off x="9134856" y="2202144"/>
            <a:ext cx="3057000" cy="2202000"/>
          </a:xfrm>
          <a:prstGeom prst="rect">
            <a:avLst/>
          </a:prstGeom>
          <a:solidFill>
            <a:schemeClr val="accent3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71" name="Google Shape;6371;p290"/>
          <p:cNvSpPr>
            <a:spLocks noGrp="1"/>
          </p:cNvSpPr>
          <p:nvPr>
            <p:ph type="pic" idx="5"/>
          </p:nvPr>
        </p:nvSpPr>
        <p:spPr>
          <a:xfrm>
            <a:off x="3044952" y="2202144"/>
            <a:ext cx="3045000" cy="2202000"/>
          </a:xfrm>
          <a:prstGeom prst="rect">
            <a:avLst/>
          </a:prstGeom>
          <a:solidFill>
            <a:schemeClr val="dk2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72" name="Google Shape;6372;p290"/>
          <p:cNvSpPr txBox="1">
            <a:spLocks noGrp="1"/>
          </p:cNvSpPr>
          <p:nvPr>
            <p:ph type="body" idx="1"/>
          </p:nvPr>
        </p:nvSpPr>
        <p:spPr>
          <a:xfrm>
            <a:off x="3044952" y="0"/>
            <a:ext cx="3045000" cy="2203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73" name="Google Shape;6373;p290"/>
          <p:cNvSpPr txBox="1">
            <a:spLocks noGrp="1"/>
          </p:cNvSpPr>
          <p:nvPr>
            <p:ph type="body" idx="6"/>
          </p:nvPr>
        </p:nvSpPr>
        <p:spPr>
          <a:xfrm>
            <a:off x="0" y="2202144"/>
            <a:ext cx="3045000" cy="2203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74" name="Google Shape;6374;p290"/>
          <p:cNvSpPr txBox="1">
            <a:spLocks noGrp="1"/>
          </p:cNvSpPr>
          <p:nvPr>
            <p:ph type="body" idx="7"/>
          </p:nvPr>
        </p:nvSpPr>
        <p:spPr>
          <a:xfrm>
            <a:off x="6089904" y="2202144"/>
            <a:ext cx="3045000" cy="2203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75" name="Google Shape;6375;p290"/>
          <p:cNvSpPr txBox="1">
            <a:spLocks noGrp="1"/>
          </p:cNvSpPr>
          <p:nvPr>
            <p:ph type="body" idx="8"/>
          </p:nvPr>
        </p:nvSpPr>
        <p:spPr>
          <a:xfrm>
            <a:off x="9137904" y="0"/>
            <a:ext cx="3054000" cy="220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76" name="Google Shape;6376;p290"/>
          <p:cNvSpPr/>
          <p:nvPr/>
        </p:nvSpPr>
        <p:spPr>
          <a:xfrm>
            <a:off x="2" y="5676694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7" name="Google Shape;6377;p290"/>
          <p:cNvSpPr txBox="1">
            <a:spLocks noGrp="1"/>
          </p:cNvSpPr>
          <p:nvPr>
            <p:ph type="title"/>
          </p:nvPr>
        </p:nvSpPr>
        <p:spPr>
          <a:xfrm>
            <a:off x="838200" y="5930797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8" name="Google Shape;6378;p290"/>
          <p:cNvSpPr txBox="1">
            <a:spLocks noGrp="1"/>
          </p:cNvSpPr>
          <p:nvPr>
            <p:ph type="body" idx="9"/>
          </p:nvPr>
        </p:nvSpPr>
        <p:spPr>
          <a:xfrm>
            <a:off x="909471" y="4652862"/>
            <a:ext cx="10373100" cy="7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high left">
  <p:cSld name="Section Header high left">
    <p:spTree>
      <p:nvGrpSpPr>
        <p:cNvPr id="1" name="Shape 6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0" name="Google Shape;6380;p2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81" name="Google Shape;6381;p2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82" name="Google Shape;6382;p2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83" name="Google Shape;6383;p291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84" name="Google Shape;6384;p291"/>
          <p:cNvSpPr txBox="1">
            <a:spLocks noGrp="1"/>
          </p:cNvSpPr>
          <p:nvPr>
            <p:ph type="title"/>
          </p:nvPr>
        </p:nvSpPr>
        <p:spPr>
          <a:xfrm>
            <a:off x="342900" y="420688"/>
            <a:ext cx="4572000" cy="2852700"/>
          </a:xfrm>
          <a:prstGeom prst="rect">
            <a:avLst/>
          </a:prstGeom>
          <a:solidFill>
            <a:schemeClr val="lt1">
              <a:alpha val="29800"/>
            </a:schemeClr>
          </a:solidFill>
          <a:ln>
            <a:noFill/>
          </a:ln>
        </p:spPr>
        <p:txBody>
          <a:bodyPr spcFirstLastPara="1" wrap="square" lIns="274300" tIns="91425" rIns="274300" bIns="18287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4D5E"/>
              </a:buClr>
              <a:buSzPts val="6000"/>
              <a:buFont typeface="Calibri"/>
              <a:buNone/>
              <a:defRPr sz="6000" b="1">
                <a:solidFill>
                  <a:srgbClr val="324D5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85" name="Google Shape;6385;p291"/>
          <p:cNvSpPr txBox="1">
            <a:spLocks noGrp="1"/>
          </p:cNvSpPr>
          <p:nvPr>
            <p:ph type="body" idx="1"/>
          </p:nvPr>
        </p:nvSpPr>
        <p:spPr>
          <a:xfrm>
            <a:off x="342900" y="3273425"/>
            <a:ext cx="4572000" cy="9429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spcFirstLastPara="1" wrap="square" lIns="274300" tIns="91425" rIns="274300" bIns="18287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2400"/>
              <a:buNone/>
              <a:defRPr sz="2400">
                <a:solidFill>
                  <a:srgbClr val="8C9CA6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3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7" name="Google Shape;47;p3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48" name="Google Shape;48;p3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x2 pictures">
  <p:cSld name="4x2 pictures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1"/>
          <p:cNvSpPr>
            <a:spLocks noGrp="1"/>
          </p:cNvSpPr>
          <p:nvPr>
            <p:ph type="pic" idx="2"/>
          </p:nvPr>
        </p:nvSpPr>
        <p:spPr>
          <a:xfrm>
            <a:off x="0" y="0"/>
            <a:ext cx="3044952" cy="2202144"/>
          </a:xfrm>
          <a:prstGeom prst="rect">
            <a:avLst/>
          </a:prstGeom>
          <a:solidFill>
            <a:schemeClr val="dk1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9" name="Google Shape;369;p21"/>
          <p:cNvSpPr>
            <a:spLocks noGrp="1"/>
          </p:cNvSpPr>
          <p:nvPr>
            <p:ph type="pic" idx="3"/>
          </p:nvPr>
        </p:nvSpPr>
        <p:spPr>
          <a:xfrm>
            <a:off x="9134856" y="0"/>
            <a:ext cx="3057144" cy="2202144"/>
          </a:xfrm>
          <a:prstGeom prst="rect">
            <a:avLst/>
          </a:prstGeom>
          <a:solidFill>
            <a:schemeClr val="accent3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0" name="Google Shape;370;p21"/>
          <p:cNvSpPr>
            <a:spLocks noGrp="1"/>
          </p:cNvSpPr>
          <p:nvPr>
            <p:ph type="pic" idx="4"/>
          </p:nvPr>
        </p:nvSpPr>
        <p:spPr>
          <a:xfrm>
            <a:off x="3044952" y="0"/>
            <a:ext cx="3044952" cy="2202144"/>
          </a:xfrm>
          <a:prstGeom prst="rect">
            <a:avLst/>
          </a:prstGeom>
          <a:solidFill>
            <a:schemeClr val="lt2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1" name="Google Shape;371;p21"/>
          <p:cNvSpPr>
            <a:spLocks noGrp="1"/>
          </p:cNvSpPr>
          <p:nvPr>
            <p:ph type="pic" idx="5"/>
          </p:nvPr>
        </p:nvSpPr>
        <p:spPr>
          <a:xfrm>
            <a:off x="6089904" y="0"/>
            <a:ext cx="3044952" cy="2202144"/>
          </a:xfrm>
          <a:prstGeom prst="rect">
            <a:avLst/>
          </a:prstGeom>
          <a:solidFill>
            <a:schemeClr val="accent1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2" name="Google Shape;372;p21"/>
          <p:cNvSpPr>
            <a:spLocks noGrp="1"/>
          </p:cNvSpPr>
          <p:nvPr>
            <p:ph type="pic" idx="6"/>
          </p:nvPr>
        </p:nvSpPr>
        <p:spPr>
          <a:xfrm>
            <a:off x="0" y="2202144"/>
            <a:ext cx="3044952" cy="2202144"/>
          </a:xfrm>
          <a:prstGeom prst="rect">
            <a:avLst/>
          </a:prstGeom>
          <a:solidFill>
            <a:schemeClr val="accent4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3" name="Google Shape;373;p21"/>
          <p:cNvSpPr>
            <a:spLocks noGrp="1"/>
          </p:cNvSpPr>
          <p:nvPr>
            <p:ph type="pic" idx="7"/>
          </p:nvPr>
        </p:nvSpPr>
        <p:spPr>
          <a:xfrm>
            <a:off x="9134856" y="2202144"/>
            <a:ext cx="3057144" cy="2202144"/>
          </a:xfrm>
          <a:prstGeom prst="rect">
            <a:avLst/>
          </a:prstGeom>
          <a:solidFill>
            <a:schemeClr val="dk1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4" name="Google Shape;374;p21"/>
          <p:cNvSpPr>
            <a:spLocks noGrp="1"/>
          </p:cNvSpPr>
          <p:nvPr>
            <p:ph type="pic" idx="8"/>
          </p:nvPr>
        </p:nvSpPr>
        <p:spPr>
          <a:xfrm>
            <a:off x="3044952" y="2202144"/>
            <a:ext cx="3044952" cy="2202144"/>
          </a:xfrm>
          <a:prstGeom prst="rect">
            <a:avLst/>
          </a:prstGeom>
          <a:solidFill>
            <a:schemeClr val="accent5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5" name="Google Shape;375;p21"/>
          <p:cNvSpPr>
            <a:spLocks noGrp="1"/>
          </p:cNvSpPr>
          <p:nvPr>
            <p:ph type="pic" idx="9"/>
          </p:nvPr>
        </p:nvSpPr>
        <p:spPr>
          <a:xfrm>
            <a:off x="6089904" y="2202144"/>
            <a:ext cx="3044952" cy="2202144"/>
          </a:xfrm>
          <a:prstGeom prst="rect">
            <a:avLst/>
          </a:prstGeom>
          <a:solidFill>
            <a:schemeClr val="accent6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6" name="Google Shape;376;p21"/>
          <p:cNvSpPr/>
          <p:nvPr/>
        </p:nvSpPr>
        <p:spPr>
          <a:xfrm>
            <a:off x="2" y="5676694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21"/>
          <p:cNvSpPr txBox="1">
            <a:spLocks noGrp="1"/>
          </p:cNvSpPr>
          <p:nvPr>
            <p:ph type="title"/>
          </p:nvPr>
        </p:nvSpPr>
        <p:spPr>
          <a:xfrm>
            <a:off x="838200" y="5930797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21"/>
          <p:cNvSpPr txBox="1">
            <a:spLocks noGrp="1"/>
          </p:cNvSpPr>
          <p:nvPr>
            <p:ph type="body" idx="1"/>
          </p:nvPr>
        </p:nvSpPr>
        <p:spPr>
          <a:xfrm>
            <a:off x="909471" y="4652862"/>
            <a:ext cx="10373058" cy="77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 and title">
  <p:cSld name="4 pictures and title">
    <p:spTree>
      <p:nvGrpSpPr>
        <p:cNvPr id="1" name="Shape 6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7" name="Google Shape;6387;p292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8" name="Google Shape;6388;p292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89" name="Google Shape;6389;p292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90" name="Google Shape;6390;p292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91" name="Google Shape;6391;p292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92" name="Google Shape;6392;p292"/>
          <p:cNvSpPr>
            <a:spLocks noGrp="1"/>
          </p:cNvSpPr>
          <p:nvPr>
            <p:ph type="pic" idx="2"/>
          </p:nvPr>
        </p:nvSpPr>
        <p:spPr>
          <a:xfrm>
            <a:off x="354775" y="2321406"/>
            <a:ext cx="2600100" cy="1957800"/>
          </a:xfrm>
          <a:prstGeom prst="rect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93" name="Google Shape;6393;p292"/>
          <p:cNvSpPr>
            <a:spLocks noGrp="1"/>
          </p:cNvSpPr>
          <p:nvPr>
            <p:ph type="pic" idx="3"/>
          </p:nvPr>
        </p:nvSpPr>
        <p:spPr>
          <a:xfrm>
            <a:off x="3316627" y="2321406"/>
            <a:ext cx="2600100" cy="1957800"/>
          </a:xfrm>
          <a:prstGeom prst="rect">
            <a:avLst/>
          </a:prstGeom>
          <a:solidFill>
            <a:srgbClr val="324D5E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94" name="Google Shape;6394;p292"/>
          <p:cNvSpPr>
            <a:spLocks noGrp="1"/>
          </p:cNvSpPr>
          <p:nvPr>
            <p:ph type="pic" idx="4"/>
          </p:nvPr>
        </p:nvSpPr>
        <p:spPr>
          <a:xfrm>
            <a:off x="6278479" y="2321405"/>
            <a:ext cx="2600100" cy="1957800"/>
          </a:xfrm>
          <a:prstGeom prst="rect">
            <a:avLst/>
          </a:prstGeom>
          <a:solidFill>
            <a:srgbClr val="F17C3F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95" name="Google Shape;6395;p292"/>
          <p:cNvSpPr>
            <a:spLocks noGrp="1"/>
          </p:cNvSpPr>
          <p:nvPr>
            <p:ph type="pic" idx="5"/>
          </p:nvPr>
        </p:nvSpPr>
        <p:spPr>
          <a:xfrm>
            <a:off x="9240330" y="2321404"/>
            <a:ext cx="2600100" cy="1957800"/>
          </a:xfrm>
          <a:prstGeom prst="rect">
            <a:avLst/>
          </a:prstGeom>
          <a:solidFill>
            <a:srgbClr val="7BB21B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96" name="Google Shape;6396;p292"/>
          <p:cNvSpPr/>
          <p:nvPr/>
        </p:nvSpPr>
        <p:spPr>
          <a:xfrm>
            <a:off x="354775" y="4277207"/>
            <a:ext cx="2596800" cy="9150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7" name="Google Shape;6397;p292"/>
          <p:cNvSpPr/>
          <p:nvPr/>
        </p:nvSpPr>
        <p:spPr>
          <a:xfrm>
            <a:off x="3316627" y="4277207"/>
            <a:ext cx="2596800" cy="91500"/>
          </a:xfrm>
          <a:prstGeom prst="rect">
            <a:avLst/>
          </a:prstGeom>
          <a:solidFill>
            <a:srgbClr val="324D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8" name="Google Shape;6398;p292"/>
          <p:cNvSpPr/>
          <p:nvPr/>
        </p:nvSpPr>
        <p:spPr>
          <a:xfrm>
            <a:off x="6278479" y="4277206"/>
            <a:ext cx="2596800" cy="91500"/>
          </a:xfrm>
          <a:prstGeom prst="rect">
            <a:avLst/>
          </a:prstGeom>
          <a:solidFill>
            <a:srgbClr val="F17C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9" name="Google Shape;6399;p292"/>
          <p:cNvSpPr/>
          <p:nvPr/>
        </p:nvSpPr>
        <p:spPr>
          <a:xfrm>
            <a:off x="9240330" y="4277205"/>
            <a:ext cx="2596800" cy="91500"/>
          </a:xfrm>
          <a:prstGeom prst="rect">
            <a:avLst/>
          </a:prstGeom>
          <a:solidFill>
            <a:srgbClr val="7BB2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0" name="Google Shape;6400;p292"/>
          <p:cNvSpPr txBox="1">
            <a:spLocks noGrp="1"/>
          </p:cNvSpPr>
          <p:nvPr>
            <p:ph type="body" idx="1"/>
          </p:nvPr>
        </p:nvSpPr>
        <p:spPr>
          <a:xfrm>
            <a:off x="354775" y="4410665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01" name="Google Shape;6401;p292"/>
          <p:cNvSpPr txBox="1">
            <a:spLocks noGrp="1"/>
          </p:cNvSpPr>
          <p:nvPr>
            <p:ph type="body" idx="6"/>
          </p:nvPr>
        </p:nvSpPr>
        <p:spPr>
          <a:xfrm>
            <a:off x="3316627" y="4410665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02" name="Google Shape;6402;p292"/>
          <p:cNvSpPr txBox="1">
            <a:spLocks noGrp="1"/>
          </p:cNvSpPr>
          <p:nvPr>
            <p:ph type="body" idx="7"/>
          </p:nvPr>
        </p:nvSpPr>
        <p:spPr>
          <a:xfrm>
            <a:off x="6278479" y="4410665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03" name="Google Shape;6403;p292"/>
          <p:cNvSpPr txBox="1">
            <a:spLocks noGrp="1"/>
          </p:cNvSpPr>
          <p:nvPr>
            <p:ph type="body" idx="8"/>
          </p:nvPr>
        </p:nvSpPr>
        <p:spPr>
          <a:xfrm>
            <a:off x="9240330" y="4410665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04" name="Google Shape;6404;p292"/>
          <p:cNvSpPr txBox="1">
            <a:spLocks noGrp="1"/>
          </p:cNvSpPr>
          <p:nvPr>
            <p:ph type="body" idx="9"/>
          </p:nvPr>
        </p:nvSpPr>
        <p:spPr>
          <a:xfrm>
            <a:off x="354775" y="4884483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05" name="Google Shape;6405;p292"/>
          <p:cNvSpPr txBox="1">
            <a:spLocks noGrp="1"/>
          </p:cNvSpPr>
          <p:nvPr>
            <p:ph type="body" idx="13"/>
          </p:nvPr>
        </p:nvSpPr>
        <p:spPr>
          <a:xfrm>
            <a:off x="3316627" y="4884483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06" name="Google Shape;6406;p292"/>
          <p:cNvSpPr txBox="1">
            <a:spLocks noGrp="1"/>
          </p:cNvSpPr>
          <p:nvPr>
            <p:ph type="body" idx="14"/>
          </p:nvPr>
        </p:nvSpPr>
        <p:spPr>
          <a:xfrm>
            <a:off x="6278479" y="4884483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07" name="Google Shape;6407;p292"/>
          <p:cNvSpPr txBox="1">
            <a:spLocks noGrp="1"/>
          </p:cNvSpPr>
          <p:nvPr>
            <p:ph type="body" idx="15"/>
          </p:nvPr>
        </p:nvSpPr>
        <p:spPr>
          <a:xfrm>
            <a:off x="9240330" y="4884483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408" name="Google Shape;6408;p292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409" name="Google Shape;6409;p292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0" name="Google Shape;6410;p292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1" name="Google Shape;6411;p292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2" name="Google Shape;6412;p292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3" name="Google Shape;6413;p292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 hexa">
  <p:cSld name="4 pictures hexa">
    <p:spTree>
      <p:nvGrpSpPr>
        <p:cNvPr id="1" name="Shape 6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5" name="Google Shape;6415;p293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6" name="Google Shape;6416;p293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17" name="Google Shape;6417;p293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18" name="Google Shape;6418;p293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19" name="Google Shape;6419;p293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20" name="Google Shape;6420;p293"/>
          <p:cNvSpPr>
            <a:spLocks noGrp="1"/>
          </p:cNvSpPr>
          <p:nvPr>
            <p:ph type="pic" idx="2"/>
          </p:nvPr>
        </p:nvSpPr>
        <p:spPr>
          <a:xfrm>
            <a:off x="813040" y="2321406"/>
            <a:ext cx="2600100" cy="1957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21" name="Google Shape;6421;p293"/>
          <p:cNvSpPr txBox="1">
            <a:spLocks noGrp="1"/>
          </p:cNvSpPr>
          <p:nvPr>
            <p:ph type="body" idx="1"/>
          </p:nvPr>
        </p:nvSpPr>
        <p:spPr>
          <a:xfrm>
            <a:off x="813040" y="178070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22" name="Google Shape;6422;p293"/>
          <p:cNvSpPr txBox="1">
            <a:spLocks noGrp="1"/>
          </p:cNvSpPr>
          <p:nvPr>
            <p:ph type="body" idx="3"/>
          </p:nvPr>
        </p:nvSpPr>
        <p:spPr>
          <a:xfrm>
            <a:off x="813040" y="4398473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23" name="Google Shape;6423;p293"/>
          <p:cNvSpPr>
            <a:spLocks noGrp="1"/>
          </p:cNvSpPr>
          <p:nvPr>
            <p:ph type="pic" idx="4"/>
          </p:nvPr>
        </p:nvSpPr>
        <p:spPr>
          <a:xfrm>
            <a:off x="3412068" y="3394458"/>
            <a:ext cx="2600100" cy="1957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324D5E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24" name="Google Shape;6424;p293"/>
          <p:cNvSpPr txBox="1">
            <a:spLocks noGrp="1"/>
          </p:cNvSpPr>
          <p:nvPr>
            <p:ph type="body" idx="5"/>
          </p:nvPr>
        </p:nvSpPr>
        <p:spPr>
          <a:xfrm>
            <a:off x="3412068" y="285375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25" name="Google Shape;6425;p293"/>
          <p:cNvSpPr txBox="1">
            <a:spLocks noGrp="1"/>
          </p:cNvSpPr>
          <p:nvPr>
            <p:ph type="body" idx="6"/>
          </p:nvPr>
        </p:nvSpPr>
        <p:spPr>
          <a:xfrm>
            <a:off x="3412068" y="5471525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26" name="Google Shape;6426;p293"/>
          <p:cNvSpPr>
            <a:spLocks noGrp="1"/>
          </p:cNvSpPr>
          <p:nvPr>
            <p:ph type="pic" idx="7"/>
          </p:nvPr>
        </p:nvSpPr>
        <p:spPr>
          <a:xfrm>
            <a:off x="6007937" y="2321406"/>
            <a:ext cx="2600100" cy="1957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17C3F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27" name="Google Shape;6427;p293"/>
          <p:cNvSpPr txBox="1">
            <a:spLocks noGrp="1"/>
          </p:cNvSpPr>
          <p:nvPr>
            <p:ph type="body" idx="8"/>
          </p:nvPr>
        </p:nvSpPr>
        <p:spPr>
          <a:xfrm>
            <a:off x="6007937" y="178070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28" name="Google Shape;6428;p293"/>
          <p:cNvSpPr txBox="1">
            <a:spLocks noGrp="1"/>
          </p:cNvSpPr>
          <p:nvPr>
            <p:ph type="body" idx="9"/>
          </p:nvPr>
        </p:nvSpPr>
        <p:spPr>
          <a:xfrm>
            <a:off x="6007937" y="4398473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29" name="Google Shape;6429;p293"/>
          <p:cNvSpPr>
            <a:spLocks noGrp="1"/>
          </p:cNvSpPr>
          <p:nvPr>
            <p:ph type="pic" idx="13"/>
          </p:nvPr>
        </p:nvSpPr>
        <p:spPr>
          <a:xfrm>
            <a:off x="8603806" y="3391318"/>
            <a:ext cx="2600100" cy="1957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BB21B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30" name="Google Shape;6430;p293"/>
          <p:cNvSpPr txBox="1">
            <a:spLocks noGrp="1"/>
          </p:cNvSpPr>
          <p:nvPr>
            <p:ph type="body" idx="14"/>
          </p:nvPr>
        </p:nvSpPr>
        <p:spPr>
          <a:xfrm>
            <a:off x="8603806" y="285061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31" name="Google Shape;6431;p293"/>
          <p:cNvSpPr txBox="1">
            <a:spLocks noGrp="1"/>
          </p:cNvSpPr>
          <p:nvPr>
            <p:ph type="body" idx="15"/>
          </p:nvPr>
        </p:nvSpPr>
        <p:spPr>
          <a:xfrm>
            <a:off x="8603806" y="5468385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432" name="Google Shape;6432;p293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433" name="Google Shape;6433;p293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4" name="Google Shape;6434;p293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5" name="Google Shape;6435;p293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6" name="Google Shape;6436;p293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7" name="Google Shape;6437;p293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 oval">
  <p:cSld name="4 pictures oval">
    <p:spTree>
      <p:nvGrpSpPr>
        <p:cNvPr id="1" name="Shape 6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9" name="Google Shape;6439;p294"/>
          <p:cNvSpPr/>
          <p:nvPr/>
        </p:nvSpPr>
        <p:spPr>
          <a:xfrm>
            <a:off x="5912775" y="2257292"/>
            <a:ext cx="2781000" cy="2095500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0" name="Google Shape;6440;p294"/>
          <p:cNvSpPr/>
          <p:nvPr/>
        </p:nvSpPr>
        <p:spPr>
          <a:xfrm>
            <a:off x="3320065" y="3322489"/>
            <a:ext cx="2781000" cy="2095500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1" name="Google Shape;6441;p294"/>
          <p:cNvSpPr/>
          <p:nvPr/>
        </p:nvSpPr>
        <p:spPr>
          <a:xfrm>
            <a:off x="8511803" y="3322489"/>
            <a:ext cx="2781000" cy="2095500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2" name="Google Shape;6442;p294"/>
          <p:cNvSpPr/>
          <p:nvPr/>
        </p:nvSpPr>
        <p:spPr>
          <a:xfrm>
            <a:off x="721037" y="2257292"/>
            <a:ext cx="2781000" cy="2095500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3" name="Google Shape;6443;p294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4" name="Google Shape;6444;p294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45" name="Google Shape;6445;p294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46" name="Google Shape;6446;p294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47" name="Google Shape;6447;p294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48" name="Google Shape;6448;p294"/>
          <p:cNvSpPr>
            <a:spLocks noGrp="1"/>
          </p:cNvSpPr>
          <p:nvPr>
            <p:ph type="pic" idx="2"/>
          </p:nvPr>
        </p:nvSpPr>
        <p:spPr>
          <a:xfrm>
            <a:off x="813040" y="2321406"/>
            <a:ext cx="2600100" cy="1957800"/>
          </a:xfrm>
          <a:prstGeom prst="ellipse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49" name="Google Shape;6449;p294"/>
          <p:cNvSpPr txBox="1">
            <a:spLocks noGrp="1"/>
          </p:cNvSpPr>
          <p:nvPr>
            <p:ph type="body" idx="1"/>
          </p:nvPr>
        </p:nvSpPr>
        <p:spPr>
          <a:xfrm>
            <a:off x="813040" y="178070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50" name="Google Shape;6450;p294"/>
          <p:cNvSpPr txBox="1">
            <a:spLocks noGrp="1"/>
          </p:cNvSpPr>
          <p:nvPr>
            <p:ph type="body" idx="3"/>
          </p:nvPr>
        </p:nvSpPr>
        <p:spPr>
          <a:xfrm>
            <a:off x="813040" y="4398473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51" name="Google Shape;6451;p294"/>
          <p:cNvSpPr>
            <a:spLocks noGrp="1"/>
          </p:cNvSpPr>
          <p:nvPr>
            <p:ph type="pic" idx="4"/>
          </p:nvPr>
        </p:nvSpPr>
        <p:spPr>
          <a:xfrm>
            <a:off x="3410489" y="3391318"/>
            <a:ext cx="2600100" cy="1957800"/>
          </a:xfrm>
          <a:prstGeom prst="ellipse">
            <a:avLst/>
          </a:prstGeom>
          <a:solidFill>
            <a:srgbClr val="324D5E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52" name="Google Shape;6452;p294"/>
          <p:cNvSpPr txBox="1">
            <a:spLocks noGrp="1"/>
          </p:cNvSpPr>
          <p:nvPr>
            <p:ph type="body" idx="5"/>
          </p:nvPr>
        </p:nvSpPr>
        <p:spPr>
          <a:xfrm>
            <a:off x="3412068" y="285375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53" name="Google Shape;6453;p294"/>
          <p:cNvSpPr txBox="1">
            <a:spLocks noGrp="1"/>
          </p:cNvSpPr>
          <p:nvPr>
            <p:ph type="body" idx="6"/>
          </p:nvPr>
        </p:nvSpPr>
        <p:spPr>
          <a:xfrm>
            <a:off x="3412068" y="5471525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54" name="Google Shape;6454;p294"/>
          <p:cNvSpPr>
            <a:spLocks noGrp="1"/>
          </p:cNvSpPr>
          <p:nvPr>
            <p:ph type="pic" idx="7"/>
          </p:nvPr>
        </p:nvSpPr>
        <p:spPr>
          <a:xfrm>
            <a:off x="6007937" y="2321406"/>
            <a:ext cx="2600100" cy="1957800"/>
          </a:xfrm>
          <a:prstGeom prst="ellipse">
            <a:avLst/>
          </a:prstGeom>
          <a:solidFill>
            <a:srgbClr val="F17C3F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55" name="Google Shape;6455;p294"/>
          <p:cNvSpPr txBox="1">
            <a:spLocks noGrp="1"/>
          </p:cNvSpPr>
          <p:nvPr>
            <p:ph type="body" idx="8"/>
          </p:nvPr>
        </p:nvSpPr>
        <p:spPr>
          <a:xfrm>
            <a:off x="6007937" y="178070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56" name="Google Shape;6456;p294"/>
          <p:cNvSpPr txBox="1">
            <a:spLocks noGrp="1"/>
          </p:cNvSpPr>
          <p:nvPr>
            <p:ph type="body" idx="9"/>
          </p:nvPr>
        </p:nvSpPr>
        <p:spPr>
          <a:xfrm>
            <a:off x="6007937" y="4398473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57" name="Google Shape;6457;p294"/>
          <p:cNvSpPr>
            <a:spLocks noGrp="1"/>
          </p:cNvSpPr>
          <p:nvPr>
            <p:ph type="pic" idx="13"/>
          </p:nvPr>
        </p:nvSpPr>
        <p:spPr>
          <a:xfrm>
            <a:off x="8603806" y="3391318"/>
            <a:ext cx="2600100" cy="1957800"/>
          </a:xfrm>
          <a:prstGeom prst="ellipse">
            <a:avLst/>
          </a:prstGeom>
          <a:solidFill>
            <a:srgbClr val="7BB21B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58" name="Google Shape;6458;p294"/>
          <p:cNvSpPr txBox="1">
            <a:spLocks noGrp="1"/>
          </p:cNvSpPr>
          <p:nvPr>
            <p:ph type="body" idx="14"/>
          </p:nvPr>
        </p:nvSpPr>
        <p:spPr>
          <a:xfrm>
            <a:off x="8603806" y="285061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59" name="Google Shape;6459;p294"/>
          <p:cNvSpPr txBox="1">
            <a:spLocks noGrp="1"/>
          </p:cNvSpPr>
          <p:nvPr>
            <p:ph type="body" idx="15"/>
          </p:nvPr>
        </p:nvSpPr>
        <p:spPr>
          <a:xfrm>
            <a:off x="8603806" y="5468385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460" name="Google Shape;6460;p294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461" name="Google Shape;6461;p294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2" name="Google Shape;6462;p294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3" name="Google Shape;6463;p294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4" name="Google Shape;6464;p294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5" name="Google Shape;6465;p294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x2 pictures circle">
  <p:cSld name="4x2 pictures circle">
    <p:spTree>
      <p:nvGrpSpPr>
        <p:cNvPr id="1" name="Shape 6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7" name="Google Shape;6467;p295"/>
          <p:cNvSpPr/>
          <p:nvPr/>
        </p:nvSpPr>
        <p:spPr>
          <a:xfrm>
            <a:off x="894311" y="1825748"/>
            <a:ext cx="1998600" cy="1998600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8" name="Google Shape;6468;p295"/>
          <p:cNvSpPr>
            <a:spLocks noGrp="1"/>
          </p:cNvSpPr>
          <p:nvPr>
            <p:ph type="pic" idx="2"/>
          </p:nvPr>
        </p:nvSpPr>
        <p:spPr>
          <a:xfrm>
            <a:off x="971180" y="1902617"/>
            <a:ext cx="1844700" cy="1844700"/>
          </a:xfrm>
          <a:prstGeom prst="ellipse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69" name="Google Shape;6469;p295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0" name="Google Shape;6470;p295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71" name="Google Shape;6471;p295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72" name="Google Shape;6472;p295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73" name="Google Shape;6473;p295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74" name="Google Shape;6474;p295"/>
          <p:cNvSpPr txBox="1">
            <a:spLocks noGrp="1"/>
          </p:cNvSpPr>
          <p:nvPr>
            <p:ph type="body" idx="1"/>
          </p:nvPr>
        </p:nvSpPr>
        <p:spPr>
          <a:xfrm>
            <a:off x="595152" y="144500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75" name="Google Shape;6475;p295"/>
          <p:cNvSpPr/>
          <p:nvPr/>
        </p:nvSpPr>
        <p:spPr>
          <a:xfrm>
            <a:off x="8889332" y="1825748"/>
            <a:ext cx="1998600" cy="1998600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6" name="Google Shape;6476;p295"/>
          <p:cNvSpPr>
            <a:spLocks noGrp="1"/>
          </p:cNvSpPr>
          <p:nvPr>
            <p:ph type="pic" idx="3"/>
          </p:nvPr>
        </p:nvSpPr>
        <p:spPr>
          <a:xfrm>
            <a:off x="8966201" y="1902617"/>
            <a:ext cx="1844700" cy="1844700"/>
          </a:xfrm>
          <a:prstGeom prst="ellipse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77" name="Google Shape;6477;p295"/>
          <p:cNvSpPr txBox="1">
            <a:spLocks noGrp="1"/>
          </p:cNvSpPr>
          <p:nvPr>
            <p:ph type="body" idx="4"/>
          </p:nvPr>
        </p:nvSpPr>
        <p:spPr>
          <a:xfrm>
            <a:off x="8590173" y="144500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78" name="Google Shape;6478;p295"/>
          <p:cNvSpPr/>
          <p:nvPr/>
        </p:nvSpPr>
        <p:spPr>
          <a:xfrm>
            <a:off x="6224325" y="1825748"/>
            <a:ext cx="1998600" cy="1998600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9" name="Google Shape;6479;p295"/>
          <p:cNvSpPr>
            <a:spLocks noGrp="1"/>
          </p:cNvSpPr>
          <p:nvPr>
            <p:ph type="pic" idx="5"/>
          </p:nvPr>
        </p:nvSpPr>
        <p:spPr>
          <a:xfrm>
            <a:off x="6301194" y="1902617"/>
            <a:ext cx="1844700" cy="1844700"/>
          </a:xfrm>
          <a:prstGeom prst="ellipse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80" name="Google Shape;6480;p295"/>
          <p:cNvSpPr txBox="1">
            <a:spLocks noGrp="1"/>
          </p:cNvSpPr>
          <p:nvPr>
            <p:ph type="body" idx="6"/>
          </p:nvPr>
        </p:nvSpPr>
        <p:spPr>
          <a:xfrm>
            <a:off x="5925166" y="144500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81" name="Google Shape;6481;p295"/>
          <p:cNvSpPr/>
          <p:nvPr/>
        </p:nvSpPr>
        <p:spPr>
          <a:xfrm>
            <a:off x="3559318" y="1825748"/>
            <a:ext cx="1998600" cy="1998600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2" name="Google Shape;6482;p295"/>
          <p:cNvSpPr>
            <a:spLocks noGrp="1"/>
          </p:cNvSpPr>
          <p:nvPr>
            <p:ph type="pic" idx="7"/>
          </p:nvPr>
        </p:nvSpPr>
        <p:spPr>
          <a:xfrm>
            <a:off x="3636187" y="1902617"/>
            <a:ext cx="1844700" cy="1844700"/>
          </a:xfrm>
          <a:prstGeom prst="ellipse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83" name="Google Shape;6483;p295"/>
          <p:cNvSpPr txBox="1">
            <a:spLocks noGrp="1"/>
          </p:cNvSpPr>
          <p:nvPr>
            <p:ph type="body" idx="8"/>
          </p:nvPr>
        </p:nvSpPr>
        <p:spPr>
          <a:xfrm>
            <a:off x="3260159" y="144500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84" name="Google Shape;6484;p295"/>
          <p:cNvSpPr/>
          <p:nvPr/>
        </p:nvSpPr>
        <p:spPr>
          <a:xfrm>
            <a:off x="894311" y="4268934"/>
            <a:ext cx="1998600" cy="1998600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5" name="Google Shape;6485;p295"/>
          <p:cNvSpPr>
            <a:spLocks noGrp="1"/>
          </p:cNvSpPr>
          <p:nvPr>
            <p:ph type="pic" idx="9"/>
          </p:nvPr>
        </p:nvSpPr>
        <p:spPr>
          <a:xfrm>
            <a:off x="971180" y="4345803"/>
            <a:ext cx="1844700" cy="1844700"/>
          </a:xfrm>
          <a:prstGeom prst="ellipse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86" name="Google Shape;6486;p295"/>
          <p:cNvSpPr txBox="1">
            <a:spLocks noGrp="1"/>
          </p:cNvSpPr>
          <p:nvPr>
            <p:ph type="body" idx="13"/>
          </p:nvPr>
        </p:nvSpPr>
        <p:spPr>
          <a:xfrm>
            <a:off x="595152" y="3888195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87" name="Google Shape;6487;p295"/>
          <p:cNvSpPr/>
          <p:nvPr/>
        </p:nvSpPr>
        <p:spPr>
          <a:xfrm>
            <a:off x="8889332" y="4268934"/>
            <a:ext cx="1998600" cy="1998600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8" name="Google Shape;6488;p295"/>
          <p:cNvSpPr>
            <a:spLocks noGrp="1"/>
          </p:cNvSpPr>
          <p:nvPr>
            <p:ph type="pic" idx="14"/>
          </p:nvPr>
        </p:nvSpPr>
        <p:spPr>
          <a:xfrm>
            <a:off x="8966201" y="4345803"/>
            <a:ext cx="1844700" cy="1844700"/>
          </a:xfrm>
          <a:prstGeom prst="ellipse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89" name="Google Shape;6489;p295"/>
          <p:cNvSpPr txBox="1">
            <a:spLocks noGrp="1"/>
          </p:cNvSpPr>
          <p:nvPr>
            <p:ph type="body" idx="15"/>
          </p:nvPr>
        </p:nvSpPr>
        <p:spPr>
          <a:xfrm>
            <a:off x="8590173" y="3888195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90" name="Google Shape;6490;p295"/>
          <p:cNvSpPr/>
          <p:nvPr/>
        </p:nvSpPr>
        <p:spPr>
          <a:xfrm>
            <a:off x="6224325" y="4268934"/>
            <a:ext cx="1998600" cy="1998600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1" name="Google Shape;6491;p295"/>
          <p:cNvSpPr>
            <a:spLocks noGrp="1"/>
          </p:cNvSpPr>
          <p:nvPr>
            <p:ph type="pic" idx="16"/>
          </p:nvPr>
        </p:nvSpPr>
        <p:spPr>
          <a:xfrm>
            <a:off x="6301194" y="4345803"/>
            <a:ext cx="1844700" cy="1844700"/>
          </a:xfrm>
          <a:prstGeom prst="ellipse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92" name="Google Shape;6492;p295"/>
          <p:cNvSpPr txBox="1">
            <a:spLocks noGrp="1"/>
          </p:cNvSpPr>
          <p:nvPr>
            <p:ph type="body" idx="17"/>
          </p:nvPr>
        </p:nvSpPr>
        <p:spPr>
          <a:xfrm>
            <a:off x="5925166" y="3888195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93" name="Google Shape;6493;p295"/>
          <p:cNvSpPr/>
          <p:nvPr/>
        </p:nvSpPr>
        <p:spPr>
          <a:xfrm>
            <a:off x="3559318" y="4268934"/>
            <a:ext cx="1998600" cy="1998600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4" name="Google Shape;6494;p295"/>
          <p:cNvSpPr>
            <a:spLocks noGrp="1"/>
          </p:cNvSpPr>
          <p:nvPr>
            <p:ph type="pic" idx="18"/>
          </p:nvPr>
        </p:nvSpPr>
        <p:spPr>
          <a:xfrm>
            <a:off x="3636187" y="4345803"/>
            <a:ext cx="1844700" cy="1844700"/>
          </a:xfrm>
          <a:prstGeom prst="ellipse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95" name="Google Shape;6495;p295"/>
          <p:cNvSpPr txBox="1">
            <a:spLocks noGrp="1"/>
          </p:cNvSpPr>
          <p:nvPr>
            <p:ph type="body" idx="19"/>
          </p:nvPr>
        </p:nvSpPr>
        <p:spPr>
          <a:xfrm>
            <a:off x="3260159" y="3888195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496" name="Google Shape;6496;p295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497" name="Google Shape;6497;p295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8" name="Google Shape;6498;p295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9" name="Google Shape;6499;p295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0" name="Google Shape;6500;p295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1" name="Google Shape;6501;p295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 timeline">
  <p:cSld name="4 pictures timeline">
    <p:spTree>
      <p:nvGrpSpPr>
        <p:cNvPr id="1" name="Shape 6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3" name="Google Shape;6503;p296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4" name="Google Shape;6504;p296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05" name="Google Shape;6505;p296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06" name="Google Shape;6506;p296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07" name="Google Shape;6507;p296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08" name="Google Shape;6508;p296"/>
          <p:cNvSpPr>
            <a:spLocks noGrp="1"/>
          </p:cNvSpPr>
          <p:nvPr>
            <p:ph type="pic" idx="2"/>
          </p:nvPr>
        </p:nvSpPr>
        <p:spPr>
          <a:xfrm>
            <a:off x="579706" y="1589809"/>
            <a:ext cx="2120700" cy="1596900"/>
          </a:xfrm>
          <a:prstGeom prst="rect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09" name="Google Shape;6509;p296"/>
          <p:cNvSpPr/>
          <p:nvPr/>
        </p:nvSpPr>
        <p:spPr>
          <a:xfrm>
            <a:off x="579706" y="3176715"/>
            <a:ext cx="2121300" cy="9150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0" name="Google Shape;6510;p296"/>
          <p:cNvSpPr txBox="1">
            <a:spLocks noGrp="1"/>
          </p:cNvSpPr>
          <p:nvPr>
            <p:ph type="body" idx="1"/>
          </p:nvPr>
        </p:nvSpPr>
        <p:spPr>
          <a:xfrm>
            <a:off x="579706" y="3950472"/>
            <a:ext cx="2121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11" name="Google Shape;6511;p296"/>
          <p:cNvSpPr>
            <a:spLocks noGrp="1"/>
          </p:cNvSpPr>
          <p:nvPr>
            <p:ph type="pic" idx="3"/>
          </p:nvPr>
        </p:nvSpPr>
        <p:spPr>
          <a:xfrm>
            <a:off x="3553978" y="3950472"/>
            <a:ext cx="2120700" cy="1596900"/>
          </a:xfrm>
          <a:prstGeom prst="rect">
            <a:avLst/>
          </a:prstGeom>
          <a:solidFill>
            <a:srgbClr val="324D5E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12" name="Google Shape;6512;p296"/>
          <p:cNvSpPr/>
          <p:nvPr/>
        </p:nvSpPr>
        <p:spPr>
          <a:xfrm>
            <a:off x="3553345" y="5537378"/>
            <a:ext cx="2121300" cy="91500"/>
          </a:xfrm>
          <a:prstGeom prst="rect">
            <a:avLst/>
          </a:prstGeom>
          <a:solidFill>
            <a:srgbClr val="324D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3" name="Google Shape;6513;p296"/>
          <p:cNvSpPr txBox="1">
            <a:spLocks noGrp="1"/>
          </p:cNvSpPr>
          <p:nvPr>
            <p:ph type="body" idx="4"/>
          </p:nvPr>
        </p:nvSpPr>
        <p:spPr>
          <a:xfrm>
            <a:off x="3553345" y="5735868"/>
            <a:ext cx="2121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14" name="Google Shape;6514;p296"/>
          <p:cNvSpPr>
            <a:spLocks noGrp="1"/>
          </p:cNvSpPr>
          <p:nvPr>
            <p:ph type="pic" idx="5"/>
          </p:nvPr>
        </p:nvSpPr>
        <p:spPr>
          <a:xfrm>
            <a:off x="9393235" y="3950697"/>
            <a:ext cx="2120700" cy="1596900"/>
          </a:xfrm>
          <a:prstGeom prst="rect">
            <a:avLst/>
          </a:prstGeom>
          <a:solidFill>
            <a:srgbClr val="7BB21B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15" name="Google Shape;6515;p296"/>
          <p:cNvSpPr/>
          <p:nvPr/>
        </p:nvSpPr>
        <p:spPr>
          <a:xfrm>
            <a:off x="9393235" y="5537603"/>
            <a:ext cx="2121300" cy="91500"/>
          </a:xfrm>
          <a:prstGeom prst="rect">
            <a:avLst/>
          </a:prstGeom>
          <a:solidFill>
            <a:srgbClr val="7BB2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6" name="Google Shape;6516;p296"/>
          <p:cNvSpPr txBox="1">
            <a:spLocks noGrp="1"/>
          </p:cNvSpPr>
          <p:nvPr>
            <p:ph type="body" idx="6"/>
          </p:nvPr>
        </p:nvSpPr>
        <p:spPr>
          <a:xfrm>
            <a:off x="9393235" y="5736093"/>
            <a:ext cx="2121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17" name="Google Shape;6517;p296"/>
          <p:cNvSpPr/>
          <p:nvPr/>
        </p:nvSpPr>
        <p:spPr>
          <a:xfrm>
            <a:off x="310895" y="3345750"/>
            <a:ext cx="2889600" cy="494700"/>
          </a:xfrm>
          <a:prstGeom prst="homePlate">
            <a:avLst>
              <a:gd name="adj" fmla="val 50000"/>
            </a:avLst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8" name="Google Shape;6518;p296"/>
          <p:cNvSpPr/>
          <p:nvPr/>
        </p:nvSpPr>
        <p:spPr>
          <a:xfrm>
            <a:off x="3204252" y="3345750"/>
            <a:ext cx="2889600" cy="494700"/>
          </a:xfrm>
          <a:prstGeom prst="chevron">
            <a:avLst>
              <a:gd name="adj" fmla="val 50000"/>
            </a:avLst>
          </a:prstGeom>
          <a:solidFill>
            <a:srgbClr val="324D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9" name="Google Shape;6519;p296"/>
          <p:cNvSpPr/>
          <p:nvPr/>
        </p:nvSpPr>
        <p:spPr>
          <a:xfrm>
            <a:off x="6097609" y="3345750"/>
            <a:ext cx="2889600" cy="494700"/>
          </a:xfrm>
          <a:prstGeom prst="chevron">
            <a:avLst>
              <a:gd name="adj" fmla="val 50000"/>
            </a:avLst>
          </a:prstGeom>
          <a:solidFill>
            <a:srgbClr val="F17C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0" name="Google Shape;6520;p296"/>
          <p:cNvSpPr/>
          <p:nvPr/>
        </p:nvSpPr>
        <p:spPr>
          <a:xfrm>
            <a:off x="8990967" y="3345750"/>
            <a:ext cx="2889600" cy="494700"/>
          </a:xfrm>
          <a:prstGeom prst="chevron">
            <a:avLst>
              <a:gd name="adj" fmla="val 50000"/>
            </a:avLst>
          </a:prstGeom>
          <a:solidFill>
            <a:srgbClr val="7BB2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1" name="Google Shape;6521;p296"/>
          <p:cNvSpPr>
            <a:spLocks noGrp="1"/>
          </p:cNvSpPr>
          <p:nvPr>
            <p:ph type="pic" idx="7"/>
          </p:nvPr>
        </p:nvSpPr>
        <p:spPr>
          <a:xfrm>
            <a:off x="6455392" y="1589809"/>
            <a:ext cx="2120700" cy="1596900"/>
          </a:xfrm>
          <a:prstGeom prst="rect">
            <a:avLst/>
          </a:prstGeom>
          <a:solidFill>
            <a:srgbClr val="F17C3F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22" name="Google Shape;6522;p296"/>
          <p:cNvSpPr/>
          <p:nvPr/>
        </p:nvSpPr>
        <p:spPr>
          <a:xfrm>
            <a:off x="6454759" y="3176715"/>
            <a:ext cx="2121300" cy="91500"/>
          </a:xfrm>
          <a:prstGeom prst="rect">
            <a:avLst/>
          </a:prstGeom>
          <a:solidFill>
            <a:srgbClr val="F17C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3" name="Google Shape;6523;p296"/>
          <p:cNvSpPr txBox="1">
            <a:spLocks noGrp="1"/>
          </p:cNvSpPr>
          <p:nvPr>
            <p:ph type="body" idx="8"/>
          </p:nvPr>
        </p:nvSpPr>
        <p:spPr>
          <a:xfrm>
            <a:off x="6454759" y="3950472"/>
            <a:ext cx="2121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24" name="Google Shape;6524;p296"/>
          <p:cNvSpPr txBox="1">
            <a:spLocks noGrp="1"/>
          </p:cNvSpPr>
          <p:nvPr>
            <p:ph type="body" idx="9"/>
          </p:nvPr>
        </p:nvSpPr>
        <p:spPr>
          <a:xfrm>
            <a:off x="3553345" y="3438467"/>
            <a:ext cx="2121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25" name="Google Shape;6525;p296"/>
          <p:cNvSpPr txBox="1">
            <a:spLocks noGrp="1"/>
          </p:cNvSpPr>
          <p:nvPr>
            <p:ph type="body" idx="13"/>
          </p:nvPr>
        </p:nvSpPr>
        <p:spPr>
          <a:xfrm>
            <a:off x="9393235" y="3438467"/>
            <a:ext cx="2121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26" name="Google Shape;6526;p296"/>
          <p:cNvSpPr txBox="1">
            <a:spLocks noGrp="1"/>
          </p:cNvSpPr>
          <p:nvPr>
            <p:ph type="body" idx="14"/>
          </p:nvPr>
        </p:nvSpPr>
        <p:spPr>
          <a:xfrm>
            <a:off x="579706" y="3438467"/>
            <a:ext cx="2121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27" name="Google Shape;6527;p296"/>
          <p:cNvSpPr txBox="1">
            <a:spLocks noGrp="1"/>
          </p:cNvSpPr>
          <p:nvPr>
            <p:ph type="body" idx="15"/>
          </p:nvPr>
        </p:nvSpPr>
        <p:spPr>
          <a:xfrm>
            <a:off x="6454759" y="3438467"/>
            <a:ext cx="2121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528" name="Google Shape;6528;p296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529" name="Google Shape;6529;p296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0" name="Google Shape;6530;p296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1" name="Google Shape;6531;p296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2" name="Google Shape;6532;p296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3" name="Google Shape;6533;p296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 title and desc #2">
  <p:cSld name="4 pictures title and desc #2">
    <p:spTree>
      <p:nvGrpSpPr>
        <p:cNvPr id="1" name="Shape 6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5" name="Google Shape;6535;p297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6" name="Google Shape;6536;p297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37" name="Google Shape;6537;p297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38" name="Google Shape;6538;p297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39" name="Google Shape;6539;p297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40" name="Google Shape;6540;p297"/>
          <p:cNvSpPr>
            <a:spLocks noGrp="1"/>
          </p:cNvSpPr>
          <p:nvPr>
            <p:ph type="pic" idx="2"/>
          </p:nvPr>
        </p:nvSpPr>
        <p:spPr>
          <a:xfrm>
            <a:off x="354775" y="1425680"/>
            <a:ext cx="2600100" cy="1957800"/>
          </a:xfrm>
          <a:prstGeom prst="rect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41" name="Google Shape;6541;p297"/>
          <p:cNvSpPr>
            <a:spLocks noGrp="1"/>
          </p:cNvSpPr>
          <p:nvPr>
            <p:ph type="pic" idx="3"/>
          </p:nvPr>
        </p:nvSpPr>
        <p:spPr>
          <a:xfrm>
            <a:off x="3316627" y="1425680"/>
            <a:ext cx="2600100" cy="1957800"/>
          </a:xfrm>
          <a:prstGeom prst="rect">
            <a:avLst/>
          </a:prstGeom>
          <a:solidFill>
            <a:srgbClr val="324D5E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42" name="Google Shape;6542;p297"/>
          <p:cNvSpPr>
            <a:spLocks noGrp="1"/>
          </p:cNvSpPr>
          <p:nvPr>
            <p:ph type="pic" idx="4"/>
          </p:nvPr>
        </p:nvSpPr>
        <p:spPr>
          <a:xfrm>
            <a:off x="6278479" y="1425679"/>
            <a:ext cx="2600100" cy="1957800"/>
          </a:xfrm>
          <a:prstGeom prst="rect">
            <a:avLst/>
          </a:prstGeom>
          <a:solidFill>
            <a:srgbClr val="F17C3F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43" name="Google Shape;6543;p297"/>
          <p:cNvSpPr>
            <a:spLocks noGrp="1"/>
          </p:cNvSpPr>
          <p:nvPr>
            <p:ph type="pic" idx="5"/>
          </p:nvPr>
        </p:nvSpPr>
        <p:spPr>
          <a:xfrm>
            <a:off x="9240330" y="1425678"/>
            <a:ext cx="2600100" cy="1957800"/>
          </a:xfrm>
          <a:prstGeom prst="rect">
            <a:avLst/>
          </a:prstGeom>
          <a:solidFill>
            <a:srgbClr val="7BB21B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44" name="Google Shape;6544;p297"/>
          <p:cNvSpPr/>
          <p:nvPr/>
        </p:nvSpPr>
        <p:spPr>
          <a:xfrm>
            <a:off x="354775" y="3381481"/>
            <a:ext cx="2596800" cy="9150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5" name="Google Shape;6545;p297"/>
          <p:cNvSpPr/>
          <p:nvPr/>
        </p:nvSpPr>
        <p:spPr>
          <a:xfrm>
            <a:off x="3316627" y="3381481"/>
            <a:ext cx="2596800" cy="91500"/>
          </a:xfrm>
          <a:prstGeom prst="rect">
            <a:avLst/>
          </a:prstGeom>
          <a:solidFill>
            <a:srgbClr val="324D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6" name="Google Shape;6546;p297"/>
          <p:cNvSpPr/>
          <p:nvPr/>
        </p:nvSpPr>
        <p:spPr>
          <a:xfrm>
            <a:off x="6278479" y="3381480"/>
            <a:ext cx="2596800" cy="91500"/>
          </a:xfrm>
          <a:prstGeom prst="rect">
            <a:avLst/>
          </a:prstGeom>
          <a:solidFill>
            <a:srgbClr val="F17C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7" name="Google Shape;6547;p297"/>
          <p:cNvSpPr/>
          <p:nvPr/>
        </p:nvSpPr>
        <p:spPr>
          <a:xfrm>
            <a:off x="9240330" y="3381479"/>
            <a:ext cx="2596800" cy="91500"/>
          </a:xfrm>
          <a:prstGeom prst="rect">
            <a:avLst/>
          </a:prstGeom>
          <a:solidFill>
            <a:srgbClr val="7BB2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8" name="Google Shape;6548;p297"/>
          <p:cNvSpPr txBox="1">
            <a:spLocks noGrp="1"/>
          </p:cNvSpPr>
          <p:nvPr>
            <p:ph type="body" idx="1"/>
          </p:nvPr>
        </p:nvSpPr>
        <p:spPr>
          <a:xfrm>
            <a:off x="354775" y="351493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49" name="Google Shape;6549;p297"/>
          <p:cNvSpPr txBox="1">
            <a:spLocks noGrp="1"/>
          </p:cNvSpPr>
          <p:nvPr>
            <p:ph type="body" idx="6"/>
          </p:nvPr>
        </p:nvSpPr>
        <p:spPr>
          <a:xfrm>
            <a:off x="3316627" y="351493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50" name="Google Shape;6550;p297"/>
          <p:cNvSpPr txBox="1">
            <a:spLocks noGrp="1"/>
          </p:cNvSpPr>
          <p:nvPr>
            <p:ph type="body" idx="7"/>
          </p:nvPr>
        </p:nvSpPr>
        <p:spPr>
          <a:xfrm>
            <a:off x="6278479" y="351493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51" name="Google Shape;6551;p297"/>
          <p:cNvSpPr txBox="1">
            <a:spLocks noGrp="1"/>
          </p:cNvSpPr>
          <p:nvPr>
            <p:ph type="body" idx="8"/>
          </p:nvPr>
        </p:nvSpPr>
        <p:spPr>
          <a:xfrm>
            <a:off x="9240330" y="351493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52" name="Google Shape;6552;p297"/>
          <p:cNvSpPr txBox="1">
            <a:spLocks noGrp="1"/>
          </p:cNvSpPr>
          <p:nvPr>
            <p:ph type="body" idx="9"/>
          </p:nvPr>
        </p:nvSpPr>
        <p:spPr>
          <a:xfrm>
            <a:off x="354775" y="391255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53" name="Google Shape;6553;p297"/>
          <p:cNvSpPr txBox="1">
            <a:spLocks noGrp="1"/>
          </p:cNvSpPr>
          <p:nvPr>
            <p:ph type="body" idx="13"/>
          </p:nvPr>
        </p:nvSpPr>
        <p:spPr>
          <a:xfrm>
            <a:off x="3316627" y="391255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54" name="Google Shape;6554;p297"/>
          <p:cNvSpPr txBox="1">
            <a:spLocks noGrp="1"/>
          </p:cNvSpPr>
          <p:nvPr>
            <p:ph type="body" idx="14"/>
          </p:nvPr>
        </p:nvSpPr>
        <p:spPr>
          <a:xfrm>
            <a:off x="6278479" y="391255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55" name="Google Shape;6555;p297"/>
          <p:cNvSpPr txBox="1">
            <a:spLocks noGrp="1"/>
          </p:cNvSpPr>
          <p:nvPr>
            <p:ph type="body" idx="15"/>
          </p:nvPr>
        </p:nvSpPr>
        <p:spPr>
          <a:xfrm>
            <a:off x="9240330" y="391255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56" name="Google Shape;6556;p297"/>
          <p:cNvSpPr txBox="1">
            <a:spLocks noGrp="1"/>
          </p:cNvSpPr>
          <p:nvPr>
            <p:ph type="body" idx="16"/>
          </p:nvPr>
        </p:nvSpPr>
        <p:spPr>
          <a:xfrm>
            <a:off x="354775" y="4397494"/>
            <a:ext cx="2596800" cy="16407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57" name="Google Shape;6557;p297"/>
          <p:cNvSpPr txBox="1">
            <a:spLocks noGrp="1"/>
          </p:cNvSpPr>
          <p:nvPr>
            <p:ph type="body" idx="17"/>
          </p:nvPr>
        </p:nvSpPr>
        <p:spPr>
          <a:xfrm>
            <a:off x="3314870" y="4397494"/>
            <a:ext cx="2596800" cy="16407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58" name="Google Shape;6558;p297"/>
          <p:cNvSpPr txBox="1">
            <a:spLocks noGrp="1"/>
          </p:cNvSpPr>
          <p:nvPr>
            <p:ph type="body" idx="18"/>
          </p:nvPr>
        </p:nvSpPr>
        <p:spPr>
          <a:xfrm>
            <a:off x="6274965" y="4397494"/>
            <a:ext cx="2596800" cy="16407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59" name="Google Shape;6559;p297"/>
          <p:cNvSpPr txBox="1">
            <a:spLocks noGrp="1"/>
          </p:cNvSpPr>
          <p:nvPr>
            <p:ph type="body" idx="19"/>
          </p:nvPr>
        </p:nvSpPr>
        <p:spPr>
          <a:xfrm>
            <a:off x="9235060" y="4397494"/>
            <a:ext cx="2596800" cy="16407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560" name="Google Shape;6560;p297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561" name="Google Shape;6561;p297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2" name="Google Shape;6562;p297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3" name="Google Shape;6563;p297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4" name="Google Shape;6564;p297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5" name="Google Shape;6565;p297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pictures and skills">
  <p:cSld name="2 pictures and skills">
    <p:spTree>
      <p:nvGrpSpPr>
        <p:cNvPr id="1" name="Shape 6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7" name="Google Shape;6567;p298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8" name="Google Shape;6568;p298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69" name="Google Shape;6569;p298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70" name="Google Shape;6570;p298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71" name="Google Shape;6571;p298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72" name="Google Shape;6572;p298"/>
          <p:cNvSpPr>
            <a:spLocks noGrp="1"/>
          </p:cNvSpPr>
          <p:nvPr>
            <p:ph type="pic" idx="2"/>
          </p:nvPr>
        </p:nvSpPr>
        <p:spPr>
          <a:xfrm>
            <a:off x="354775" y="1425680"/>
            <a:ext cx="2600100" cy="1957800"/>
          </a:xfrm>
          <a:prstGeom prst="rect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73" name="Google Shape;6573;p298"/>
          <p:cNvSpPr txBox="1">
            <a:spLocks noGrp="1"/>
          </p:cNvSpPr>
          <p:nvPr>
            <p:ph type="body" idx="1"/>
          </p:nvPr>
        </p:nvSpPr>
        <p:spPr>
          <a:xfrm>
            <a:off x="351616" y="3483798"/>
            <a:ext cx="4684200" cy="8166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200"/>
              <a:buNone/>
              <a:defRPr sz="1200">
                <a:solidFill>
                  <a:srgbClr val="273339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74" name="Google Shape;6574;p298"/>
          <p:cNvSpPr txBox="1"/>
          <p:nvPr/>
        </p:nvSpPr>
        <p:spPr>
          <a:xfrm>
            <a:off x="370264" y="4416650"/>
            <a:ext cx="9414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Skills:</a:t>
            </a:r>
            <a:endParaRPr/>
          </a:p>
        </p:txBody>
      </p:sp>
      <p:sp>
        <p:nvSpPr>
          <p:cNvPr id="6575" name="Google Shape;6575;p298"/>
          <p:cNvSpPr txBox="1">
            <a:spLocks noGrp="1"/>
          </p:cNvSpPr>
          <p:nvPr>
            <p:ph type="body" idx="3"/>
          </p:nvPr>
        </p:nvSpPr>
        <p:spPr>
          <a:xfrm>
            <a:off x="2439924" y="1722197"/>
            <a:ext cx="2596800" cy="43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76" name="Google Shape;6576;p298"/>
          <p:cNvSpPr txBox="1">
            <a:spLocks noGrp="1"/>
          </p:cNvSpPr>
          <p:nvPr>
            <p:ph type="body" idx="4"/>
          </p:nvPr>
        </p:nvSpPr>
        <p:spPr>
          <a:xfrm>
            <a:off x="2439924" y="2313821"/>
            <a:ext cx="2596800" cy="43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77" name="Google Shape;6577;p298"/>
          <p:cNvSpPr txBox="1">
            <a:spLocks noGrp="1"/>
          </p:cNvSpPr>
          <p:nvPr>
            <p:ph type="body" idx="5"/>
          </p:nvPr>
        </p:nvSpPr>
        <p:spPr>
          <a:xfrm>
            <a:off x="2948511" y="2868500"/>
            <a:ext cx="20871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400"/>
              <a:buNone/>
              <a:defRPr sz="1400" u="sng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78" name="Google Shape;6578;p298"/>
          <p:cNvSpPr>
            <a:spLocks noGrp="1"/>
          </p:cNvSpPr>
          <p:nvPr>
            <p:ph type="pic" idx="6"/>
          </p:nvPr>
        </p:nvSpPr>
        <p:spPr>
          <a:xfrm>
            <a:off x="6893513" y="1425678"/>
            <a:ext cx="2600100" cy="1957800"/>
          </a:xfrm>
          <a:prstGeom prst="rect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79" name="Google Shape;6579;p298"/>
          <p:cNvSpPr txBox="1">
            <a:spLocks noGrp="1"/>
          </p:cNvSpPr>
          <p:nvPr>
            <p:ph type="body" idx="7"/>
          </p:nvPr>
        </p:nvSpPr>
        <p:spPr>
          <a:xfrm>
            <a:off x="6890354" y="3483796"/>
            <a:ext cx="4684200" cy="8166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200"/>
              <a:buNone/>
              <a:defRPr sz="1200">
                <a:solidFill>
                  <a:srgbClr val="273339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80" name="Google Shape;6580;p298"/>
          <p:cNvSpPr txBox="1"/>
          <p:nvPr/>
        </p:nvSpPr>
        <p:spPr>
          <a:xfrm>
            <a:off x="6909002" y="4416648"/>
            <a:ext cx="9414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Skills:</a:t>
            </a:r>
            <a:endParaRPr/>
          </a:p>
        </p:txBody>
      </p:sp>
      <p:sp>
        <p:nvSpPr>
          <p:cNvPr id="6581" name="Google Shape;6581;p298"/>
          <p:cNvSpPr txBox="1">
            <a:spLocks noGrp="1"/>
          </p:cNvSpPr>
          <p:nvPr>
            <p:ph type="body" idx="8"/>
          </p:nvPr>
        </p:nvSpPr>
        <p:spPr>
          <a:xfrm>
            <a:off x="8978662" y="1722195"/>
            <a:ext cx="2596800" cy="43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82" name="Google Shape;6582;p298"/>
          <p:cNvSpPr txBox="1">
            <a:spLocks noGrp="1"/>
          </p:cNvSpPr>
          <p:nvPr>
            <p:ph type="body" idx="9"/>
          </p:nvPr>
        </p:nvSpPr>
        <p:spPr>
          <a:xfrm>
            <a:off x="8978662" y="2313819"/>
            <a:ext cx="2596800" cy="43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83" name="Google Shape;6583;p298"/>
          <p:cNvSpPr txBox="1">
            <a:spLocks noGrp="1"/>
          </p:cNvSpPr>
          <p:nvPr>
            <p:ph type="body" idx="13"/>
          </p:nvPr>
        </p:nvSpPr>
        <p:spPr>
          <a:xfrm>
            <a:off x="9487249" y="2868498"/>
            <a:ext cx="20871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400"/>
              <a:buNone/>
              <a:defRPr sz="1400" u="sng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584" name="Google Shape;6584;p298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585" name="Google Shape;6585;p298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6" name="Google Shape;6586;p298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7" name="Google Shape;6587;p298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8" name="Google Shape;6588;p298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9" name="Google Shape;6589;p298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pictures and quote">
  <p:cSld name="2 pictures and quote">
    <p:spTree>
      <p:nvGrpSpPr>
        <p:cNvPr id="1" name="Shape 6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1" name="Google Shape;6591;p299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2" name="Google Shape;6592;p299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93" name="Google Shape;6593;p299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94" name="Google Shape;6594;p299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95" name="Google Shape;6595;p299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96" name="Google Shape;6596;p299"/>
          <p:cNvSpPr>
            <a:spLocks noGrp="1"/>
          </p:cNvSpPr>
          <p:nvPr>
            <p:ph type="pic" idx="2"/>
          </p:nvPr>
        </p:nvSpPr>
        <p:spPr>
          <a:xfrm>
            <a:off x="354775" y="2236041"/>
            <a:ext cx="2600100" cy="1957800"/>
          </a:xfrm>
          <a:prstGeom prst="rect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97" name="Google Shape;6597;p299"/>
          <p:cNvSpPr>
            <a:spLocks noGrp="1"/>
          </p:cNvSpPr>
          <p:nvPr>
            <p:ph type="pic" idx="3"/>
          </p:nvPr>
        </p:nvSpPr>
        <p:spPr>
          <a:xfrm>
            <a:off x="6278479" y="2236040"/>
            <a:ext cx="2600100" cy="1957800"/>
          </a:xfrm>
          <a:prstGeom prst="rect">
            <a:avLst/>
          </a:prstGeom>
          <a:solidFill>
            <a:srgbClr val="F17C3F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98" name="Google Shape;6598;p299"/>
          <p:cNvSpPr/>
          <p:nvPr/>
        </p:nvSpPr>
        <p:spPr>
          <a:xfrm>
            <a:off x="354775" y="4191842"/>
            <a:ext cx="2596800" cy="9150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9" name="Google Shape;6599;p299"/>
          <p:cNvSpPr/>
          <p:nvPr/>
        </p:nvSpPr>
        <p:spPr>
          <a:xfrm>
            <a:off x="6278479" y="4191841"/>
            <a:ext cx="2596800" cy="91500"/>
          </a:xfrm>
          <a:prstGeom prst="rect">
            <a:avLst/>
          </a:prstGeom>
          <a:solidFill>
            <a:srgbClr val="F17C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0" name="Google Shape;6600;p299"/>
          <p:cNvSpPr txBox="1">
            <a:spLocks noGrp="1"/>
          </p:cNvSpPr>
          <p:nvPr>
            <p:ph type="body" idx="1"/>
          </p:nvPr>
        </p:nvSpPr>
        <p:spPr>
          <a:xfrm>
            <a:off x="354775" y="4325300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01" name="Google Shape;6601;p299"/>
          <p:cNvSpPr txBox="1">
            <a:spLocks noGrp="1"/>
          </p:cNvSpPr>
          <p:nvPr>
            <p:ph type="body" idx="4"/>
          </p:nvPr>
        </p:nvSpPr>
        <p:spPr>
          <a:xfrm>
            <a:off x="6278479" y="4325300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02" name="Google Shape;6602;p299"/>
          <p:cNvSpPr txBox="1">
            <a:spLocks noGrp="1"/>
          </p:cNvSpPr>
          <p:nvPr>
            <p:ph type="body" idx="5"/>
          </p:nvPr>
        </p:nvSpPr>
        <p:spPr>
          <a:xfrm>
            <a:off x="354775" y="4799118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Font typeface="Arial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03" name="Google Shape;6603;p299"/>
          <p:cNvSpPr txBox="1">
            <a:spLocks noGrp="1"/>
          </p:cNvSpPr>
          <p:nvPr>
            <p:ph type="body" idx="6"/>
          </p:nvPr>
        </p:nvSpPr>
        <p:spPr>
          <a:xfrm>
            <a:off x="6278479" y="4799118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04" name="Google Shape;6604;p299"/>
          <p:cNvSpPr txBox="1">
            <a:spLocks noGrp="1"/>
          </p:cNvSpPr>
          <p:nvPr>
            <p:ph type="body" idx="7"/>
          </p:nvPr>
        </p:nvSpPr>
        <p:spPr>
          <a:xfrm>
            <a:off x="3314870" y="2368596"/>
            <a:ext cx="2596800" cy="28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05" name="Google Shape;6605;p299"/>
          <p:cNvSpPr txBox="1"/>
          <p:nvPr/>
        </p:nvSpPr>
        <p:spPr>
          <a:xfrm>
            <a:off x="3000251" y="1746844"/>
            <a:ext cx="825900" cy="1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1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6606" name="Google Shape;6606;p299"/>
          <p:cNvSpPr txBox="1"/>
          <p:nvPr/>
        </p:nvSpPr>
        <p:spPr>
          <a:xfrm>
            <a:off x="8926209" y="1746844"/>
            <a:ext cx="825900" cy="1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1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6607" name="Google Shape;6607;p299"/>
          <p:cNvSpPr txBox="1"/>
          <p:nvPr/>
        </p:nvSpPr>
        <p:spPr>
          <a:xfrm>
            <a:off x="11353800" y="4650409"/>
            <a:ext cx="825900" cy="1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1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6608" name="Google Shape;6608;p299"/>
          <p:cNvSpPr txBox="1"/>
          <p:nvPr/>
        </p:nvSpPr>
        <p:spPr>
          <a:xfrm>
            <a:off x="5447574" y="4650409"/>
            <a:ext cx="825900" cy="1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1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6609" name="Google Shape;6609;p299"/>
          <p:cNvSpPr txBox="1">
            <a:spLocks noGrp="1"/>
          </p:cNvSpPr>
          <p:nvPr>
            <p:ph type="body" idx="8"/>
          </p:nvPr>
        </p:nvSpPr>
        <p:spPr>
          <a:xfrm>
            <a:off x="9235060" y="2368846"/>
            <a:ext cx="2596800" cy="28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>
                <a:solidFill>
                  <a:srgbClr val="324D5E"/>
                </a:solidFill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610" name="Google Shape;6610;p299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611" name="Google Shape;6611;p299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2" name="Google Shape;6612;p299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3" name="Google Shape;6613;p299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4" name="Google Shape;6614;p299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5" name="Google Shape;6615;p299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 and title #2">
  <p:cSld name="4 pictures and title #2">
    <p:spTree>
      <p:nvGrpSpPr>
        <p:cNvPr id="1" name="Shape 6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7" name="Google Shape;6617;p300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8" name="Google Shape;6618;p300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19" name="Google Shape;6619;p300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20" name="Google Shape;6620;p300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21" name="Google Shape;6621;p300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22" name="Google Shape;6622;p300"/>
          <p:cNvSpPr>
            <a:spLocks noGrp="1"/>
          </p:cNvSpPr>
          <p:nvPr>
            <p:ph type="pic" idx="2"/>
          </p:nvPr>
        </p:nvSpPr>
        <p:spPr>
          <a:xfrm>
            <a:off x="310896" y="1425680"/>
            <a:ext cx="2120700" cy="1596900"/>
          </a:xfrm>
          <a:prstGeom prst="rect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23" name="Google Shape;6623;p300"/>
          <p:cNvSpPr/>
          <p:nvPr/>
        </p:nvSpPr>
        <p:spPr>
          <a:xfrm>
            <a:off x="310896" y="3012586"/>
            <a:ext cx="2121300" cy="9150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4" name="Google Shape;6624;p300"/>
          <p:cNvSpPr txBox="1">
            <a:spLocks noGrp="1"/>
          </p:cNvSpPr>
          <p:nvPr>
            <p:ph type="body" idx="1"/>
          </p:nvPr>
        </p:nvSpPr>
        <p:spPr>
          <a:xfrm>
            <a:off x="310896" y="3274338"/>
            <a:ext cx="2121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25" name="Google Shape;6625;p300"/>
          <p:cNvSpPr txBox="1">
            <a:spLocks noGrp="1"/>
          </p:cNvSpPr>
          <p:nvPr>
            <p:ph type="body" idx="3"/>
          </p:nvPr>
        </p:nvSpPr>
        <p:spPr>
          <a:xfrm>
            <a:off x="310896" y="3605133"/>
            <a:ext cx="2121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26" name="Google Shape;6626;p300"/>
          <p:cNvSpPr>
            <a:spLocks noGrp="1"/>
          </p:cNvSpPr>
          <p:nvPr>
            <p:ph type="pic" idx="4"/>
          </p:nvPr>
        </p:nvSpPr>
        <p:spPr>
          <a:xfrm>
            <a:off x="3460496" y="3274113"/>
            <a:ext cx="2120700" cy="1596900"/>
          </a:xfrm>
          <a:prstGeom prst="rect">
            <a:avLst/>
          </a:prstGeom>
          <a:solidFill>
            <a:srgbClr val="324D5E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27" name="Google Shape;6627;p300"/>
          <p:cNvSpPr/>
          <p:nvPr/>
        </p:nvSpPr>
        <p:spPr>
          <a:xfrm>
            <a:off x="3460496" y="4861019"/>
            <a:ext cx="2121300" cy="91500"/>
          </a:xfrm>
          <a:prstGeom prst="rect">
            <a:avLst/>
          </a:prstGeom>
          <a:solidFill>
            <a:srgbClr val="324D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8" name="Google Shape;6628;p300"/>
          <p:cNvSpPr txBox="1">
            <a:spLocks noGrp="1"/>
          </p:cNvSpPr>
          <p:nvPr>
            <p:ph type="body" idx="5"/>
          </p:nvPr>
        </p:nvSpPr>
        <p:spPr>
          <a:xfrm>
            <a:off x="3460496" y="5122771"/>
            <a:ext cx="2121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29" name="Google Shape;6629;p300"/>
          <p:cNvSpPr txBox="1">
            <a:spLocks noGrp="1"/>
          </p:cNvSpPr>
          <p:nvPr>
            <p:ph type="body" idx="6"/>
          </p:nvPr>
        </p:nvSpPr>
        <p:spPr>
          <a:xfrm>
            <a:off x="3460496" y="5453566"/>
            <a:ext cx="2121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30" name="Google Shape;6630;p300"/>
          <p:cNvSpPr>
            <a:spLocks noGrp="1"/>
          </p:cNvSpPr>
          <p:nvPr>
            <p:ph type="pic" idx="7"/>
          </p:nvPr>
        </p:nvSpPr>
        <p:spPr>
          <a:xfrm>
            <a:off x="6610096" y="1425680"/>
            <a:ext cx="2120700" cy="1596900"/>
          </a:xfrm>
          <a:prstGeom prst="rect">
            <a:avLst/>
          </a:prstGeom>
          <a:solidFill>
            <a:srgbClr val="F17C3F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31" name="Google Shape;6631;p300"/>
          <p:cNvSpPr/>
          <p:nvPr/>
        </p:nvSpPr>
        <p:spPr>
          <a:xfrm>
            <a:off x="6610096" y="3012586"/>
            <a:ext cx="2121300" cy="91500"/>
          </a:xfrm>
          <a:prstGeom prst="rect">
            <a:avLst/>
          </a:prstGeom>
          <a:solidFill>
            <a:srgbClr val="F17C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2" name="Google Shape;6632;p300"/>
          <p:cNvSpPr txBox="1">
            <a:spLocks noGrp="1"/>
          </p:cNvSpPr>
          <p:nvPr>
            <p:ph type="body" idx="8"/>
          </p:nvPr>
        </p:nvSpPr>
        <p:spPr>
          <a:xfrm>
            <a:off x="6610096" y="3274338"/>
            <a:ext cx="2121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33" name="Google Shape;6633;p300"/>
          <p:cNvSpPr txBox="1">
            <a:spLocks noGrp="1"/>
          </p:cNvSpPr>
          <p:nvPr>
            <p:ph type="body" idx="9"/>
          </p:nvPr>
        </p:nvSpPr>
        <p:spPr>
          <a:xfrm>
            <a:off x="6610096" y="3605133"/>
            <a:ext cx="2121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34" name="Google Shape;6634;p300"/>
          <p:cNvSpPr>
            <a:spLocks noGrp="1"/>
          </p:cNvSpPr>
          <p:nvPr>
            <p:ph type="pic" idx="13"/>
          </p:nvPr>
        </p:nvSpPr>
        <p:spPr>
          <a:xfrm>
            <a:off x="9759696" y="3274338"/>
            <a:ext cx="2120700" cy="1596900"/>
          </a:xfrm>
          <a:prstGeom prst="rect">
            <a:avLst/>
          </a:prstGeom>
          <a:solidFill>
            <a:srgbClr val="7BB21B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35" name="Google Shape;6635;p300"/>
          <p:cNvSpPr/>
          <p:nvPr/>
        </p:nvSpPr>
        <p:spPr>
          <a:xfrm>
            <a:off x="9759696" y="4861244"/>
            <a:ext cx="2121300" cy="91500"/>
          </a:xfrm>
          <a:prstGeom prst="rect">
            <a:avLst/>
          </a:prstGeom>
          <a:solidFill>
            <a:srgbClr val="7BB2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6" name="Google Shape;6636;p300"/>
          <p:cNvSpPr txBox="1">
            <a:spLocks noGrp="1"/>
          </p:cNvSpPr>
          <p:nvPr>
            <p:ph type="body" idx="14"/>
          </p:nvPr>
        </p:nvSpPr>
        <p:spPr>
          <a:xfrm>
            <a:off x="9759696" y="5122996"/>
            <a:ext cx="2121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37" name="Google Shape;6637;p300"/>
          <p:cNvSpPr txBox="1">
            <a:spLocks noGrp="1"/>
          </p:cNvSpPr>
          <p:nvPr>
            <p:ph type="body" idx="15"/>
          </p:nvPr>
        </p:nvSpPr>
        <p:spPr>
          <a:xfrm>
            <a:off x="9759696" y="5453791"/>
            <a:ext cx="2121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638" name="Google Shape;6638;p300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639" name="Google Shape;6639;p300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0" name="Google Shape;6640;p300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1" name="Google Shape;6641;p300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2" name="Google Shape;6642;p300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3" name="Google Shape;6643;p300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pictures">
  <p:cSld name="5 pictures">
    <p:spTree>
      <p:nvGrpSpPr>
        <p:cNvPr id="1" name="Shape 6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5" name="Google Shape;6645;p301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6" name="Google Shape;6646;p301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47" name="Google Shape;6647;p301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48" name="Google Shape;6648;p301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49" name="Google Shape;6649;p301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50" name="Google Shape;6650;p301"/>
          <p:cNvSpPr>
            <a:spLocks noGrp="1"/>
          </p:cNvSpPr>
          <p:nvPr>
            <p:ph type="pic" idx="2"/>
          </p:nvPr>
        </p:nvSpPr>
        <p:spPr>
          <a:xfrm>
            <a:off x="354775" y="1595448"/>
            <a:ext cx="4458900" cy="3357600"/>
          </a:xfrm>
          <a:prstGeom prst="rect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51" name="Google Shape;6651;p301"/>
          <p:cNvSpPr>
            <a:spLocks noGrp="1"/>
          </p:cNvSpPr>
          <p:nvPr>
            <p:ph type="pic" idx="3"/>
          </p:nvPr>
        </p:nvSpPr>
        <p:spPr>
          <a:xfrm>
            <a:off x="6160008" y="1589181"/>
            <a:ext cx="1993500" cy="1500900"/>
          </a:xfrm>
          <a:prstGeom prst="rect">
            <a:avLst/>
          </a:prstGeom>
          <a:solidFill>
            <a:srgbClr val="324D5E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52" name="Google Shape;6652;p301"/>
          <p:cNvSpPr/>
          <p:nvPr/>
        </p:nvSpPr>
        <p:spPr>
          <a:xfrm>
            <a:off x="354775" y="4929496"/>
            <a:ext cx="4462200" cy="9150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3" name="Google Shape;6653;p301"/>
          <p:cNvSpPr/>
          <p:nvPr/>
        </p:nvSpPr>
        <p:spPr>
          <a:xfrm>
            <a:off x="6160007" y="3072692"/>
            <a:ext cx="1993500" cy="91500"/>
          </a:xfrm>
          <a:prstGeom prst="rect">
            <a:avLst/>
          </a:prstGeom>
          <a:solidFill>
            <a:srgbClr val="324D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4" name="Google Shape;6654;p301"/>
          <p:cNvSpPr txBox="1">
            <a:spLocks noGrp="1"/>
          </p:cNvSpPr>
          <p:nvPr>
            <p:ph type="body" idx="1"/>
          </p:nvPr>
        </p:nvSpPr>
        <p:spPr>
          <a:xfrm>
            <a:off x="354775" y="5198839"/>
            <a:ext cx="44622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3200"/>
              <a:buNone/>
              <a:defRPr sz="32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55" name="Google Shape;6655;p301"/>
          <p:cNvSpPr txBox="1">
            <a:spLocks noGrp="1"/>
          </p:cNvSpPr>
          <p:nvPr>
            <p:ph type="body" idx="4"/>
          </p:nvPr>
        </p:nvSpPr>
        <p:spPr>
          <a:xfrm>
            <a:off x="6160007" y="3168050"/>
            <a:ext cx="1993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56" name="Google Shape;6656;p301"/>
          <p:cNvSpPr txBox="1">
            <a:spLocks noGrp="1"/>
          </p:cNvSpPr>
          <p:nvPr>
            <p:ph type="body" idx="5"/>
          </p:nvPr>
        </p:nvSpPr>
        <p:spPr>
          <a:xfrm>
            <a:off x="354775" y="5596457"/>
            <a:ext cx="44622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2800"/>
              <a:buNone/>
              <a:defRPr sz="2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57" name="Google Shape;6657;p301"/>
          <p:cNvSpPr txBox="1">
            <a:spLocks noGrp="1"/>
          </p:cNvSpPr>
          <p:nvPr>
            <p:ph type="body" idx="6"/>
          </p:nvPr>
        </p:nvSpPr>
        <p:spPr>
          <a:xfrm>
            <a:off x="6160007" y="3476507"/>
            <a:ext cx="19935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600"/>
              <a:buNone/>
              <a:defRPr sz="16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58" name="Google Shape;6658;p301"/>
          <p:cNvSpPr>
            <a:spLocks noGrp="1"/>
          </p:cNvSpPr>
          <p:nvPr>
            <p:ph type="pic" idx="7"/>
          </p:nvPr>
        </p:nvSpPr>
        <p:spPr>
          <a:xfrm>
            <a:off x="6155540" y="4027646"/>
            <a:ext cx="1993500" cy="1500900"/>
          </a:xfrm>
          <a:prstGeom prst="rect">
            <a:avLst/>
          </a:prstGeom>
          <a:solidFill>
            <a:srgbClr val="324D5E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59" name="Google Shape;6659;p301"/>
          <p:cNvSpPr/>
          <p:nvPr/>
        </p:nvSpPr>
        <p:spPr>
          <a:xfrm>
            <a:off x="6155539" y="5511157"/>
            <a:ext cx="1993500" cy="91500"/>
          </a:xfrm>
          <a:prstGeom prst="rect">
            <a:avLst/>
          </a:prstGeom>
          <a:solidFill>
            <a:srgbClr val="324D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0" name="Google Shape;6660;p301"/>
          <p:cNvSpPr txBox="1">
            <a:spLocks noGrp="1"/>
          </p:cNvSpPr>
          <p:nvPr>
            <p:ph type="body" idx="8"/>
          </p:nvPr>
        </p:nvSpPr>
        <p:spPr>
          <a:xfrm>
            <a:off x="6155539" y="5606515"/>
            <a:ext cx="1993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61" name="Google Shape;6661;p301"/>
          <p:cNvSpPr txBox="1">
            <a:spLocks noGrp="1"/>
          </p:cNvSpPr>
          <p:nvPr>
            <p:ph type="body" idx="9"/>
          </p:nvPr>
        </p:nvSpPr>
        <p:spPr>
          <a:xfrm>
            <a:off x="6155539" y="5914972"/>
            <a:ext cx="19935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600"/>
              <a:buNone/>
              <a:defRPr sz="16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62" name="Google Shape;6662;p301"/>
          <p:cNvSpPr>
            <a:spLocks noGrp="1"/>
          </p:cNvSpPr>
          <p:nvPr>
            <p:ph type="pic" idx="13"/>
          </p:nvPr>
        </p:nvSpPr>
        <p:spPr>
          <a:xfrm>
            <a:off x="9360408" y="1589181"/>
            <a:ext cx="1993500" cy="1500900"/>
          </a:xfrm>
          <a:prstGeom prst="rect">
            <a:avLst/>
          </a:prstGeom>
          <a:solidFill>
            <a:srgbClr val="324D5E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63" name="Google Shape;6663;p301"/>
          <p:cNvSpPr/>
          <p:nvPr/>
        </p:nvSpPr>
        <p:spPr>
          <a:xfrm>
            <a:off x="9360407" y="3072692"/>
            <a:ext cx="1993500" cy="91500"/>
          </a:xfrm>
          <a:prstGeom prst="rect">
            <a:avLst/>
          </a:prstGeom>
          <a:solidFill>
            <a:srgbClr val="324D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4" name="Google Shape;6664;p301"/>
          <p:cNvSpPr txBox="1">
            <a:spLocks noGrp="1"/>
          </p:cNvSpPr>
          <p:nvPr>
            <p:ph type="body" idx="14"/>
          </p:nvPr>
        </p:nvSpPr>
        <p:spPr>
          <a:xfrm>
            <a:off x="9360407" y="3168050"/>
            <a:ext cx="1993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65" name="Google Shape;6665;p301"/>
          <p:cNvSpPr txBox="1">
            <a:spLocks noGrp="1"/>
          </p:cNvSpPr>
          <p:nvPr>
            <p:ph type="body" idx="15"/>
          </p:nvPr>
        </p:nvSpPr>
        <p:spPr>
          <a:xfrm>
            <a:off x="9360407" y="3476507"/>
            <a:ext cx="19935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600"/>
              <a:buNone/>
              <a:defRPr sz="16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66" name="Google Shape;6666;p301"/>
          <p:cNvSpPr>
            <a:spLocks noGrp="1"/>
          </p:cNvSpPr>
          <p:nvPr>
            <p:ph type="pic" idx="16"/>
          </p:nvPr>
        </p:nvSpPr>
        <p:spPr>
          <a:xfrm>
            <a:off x="9355940" y="4027646"/>
            <a:ext cx="1993500" cy="1500900"/>
          </a:xfrm>
          <a:prstGeom prst="rect">
            <a:avLst/>
          </a:prstGeom>
          <a:solidFill>
            <a:srgbClr val="324D5E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67" name="Google Shape;6667;p301"/>
          <p:cNvSpPr/>
          <p:nvPr/>
        </p:nvSpPr>
        <p:spPr>
          <a:xfrm>
            <a:off x="9355939" y="5511157"/>
            <a:ext cx="1993500" cy="91500"/>
          </a:xfrm>
          <a:prstGeom prst="rect">
            <a:avLst/>
          </a:prstGeom>
          <a:solidFill>
            <a:srgbClr val="324D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8" name="Google Shape;6668;p301"/>
          <p:cNvSpPr txBox="1">
            <a:spLocks noGrp="1"/>
          </p:cNvSpPr>
          <p:nvPr>
            <p:ph type="body" idx="17"/>
          </p:nvPr>
        </p:nvSpPr>
        <p:spPr>
          <a:xfrm>
            <a:off x="9355939" y="5606515"/>
            <a:ext cx="1993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69" name="Google Shape;6669;p301"/>
          <p:cNvSpPr txBox="1">
            <a:spLocks noGrp="1"/>
          </p:cNvSpPr>
          <p:nvPr>
            <p:ph type="body" idx="18"/>
          </p:nvPr>
        </p:nvSpPr>
        <p:spPr>
          <a:xfrm>
            <a:off x="9355939" y="5914972"/>
            <a:ext cx="19935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600"/>
              <a:buNone/>
              <a:defRPr sz="16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670" name="Google Shape;6670;p301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671" name="Google Shape;6671;p301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2" name="Google Shape;6672;p301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3" name="Google Shape;6673;p301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4" name="Google Shape;6674;p301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5" name="Google Shape;6675;p301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 and desc #2">
  <p:cSld name="4 pictures and desc #2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2"/>
          <p:cNvSpPr>
            <a:spLocks noGrp="1"/>
          </p:cNvSpPr>
          <p:nvPr>
            <p:ph type="pic" idx="2"/>
          </p:nvPr>
        </p:nvSpPr>
        <p:spPr>
          <a:xfrm>
            <a:off x="0" y="0"/>
            <a:ext cx="3044952" cy="2202144"/>
          </a:xfrm>
          <a:prstGeom prst="rect">
            <a:avLst/>
          </a:prstGeom>
          <a:solidFill>
            <a:schemeClr val="accent4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1" name="Google Shape;381;p22"/>
          <p:cNvSpPr>
            <a:spLocks noGrp="1"/>
          </p:cNvSpPr>
          <p:nvPr>
            <p:ph type="pic" idx="3"/>
          </p:nvPr>
        </p:nvSpPr>
        <p:spPr>
          <a:xfrm>
            <a:off x="6089904" y="0"/>
            <a:ext cx="3044952" cy="2202144"/>
          </a:xfrm>
          <a:prstGeom prst="rect">
            <a:avLst/>
          </a:prstGeom>
          <a:solidFill>
            <a:schemeClr val="accent1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2" name="Google Shape;382;p22"/>
          <p:cNvSpPr>
            <a:spLocks noGrp="1"/>
          </p:cNvSpPr>
          <p:nvPr>
            <p:ph type="pic" idx="4"/>
          </p:nvPr>
        </p:nvSpPr>
        <p:spPr>
          <a:xfrm>
            <a:off x="9134856" y="2202144"/>
            <a:ext cx="3057144" cy="2202144"/>
          </a:xfrm>
          <a:prstGeom prst="rect">
            <a:avLst/>
          </a:prstGeom>
          <a:solidFill>
            <a:schemeClr val="accent3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3" name="Google Shape;383;p22"/>
          <p:cNvSpPr>
            <a:spLocks noGrp="1"/>
          </p:cNvSpPr>
          <p:nvPr>
            <p:ph type="pic" idx="5"/>
          </p:nvPr>
        </p:nvSpPr>
        <p:spPr>
          <a:xfrm>
            <a:off x="3044952" y="2202144"/>
            <a:ext cx="3044952" cy="2202144"/>
          </a:xfrm>
          <a:prstGeom prst="rect">
            <a:avLst/>
          </a:prstGeom>
          <a:solidFill>
            <a:schemeClr val="dk2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4" name="Google Shape;384;p22"/>
          <p:cNvSpPr txBox="1">
            <a:spLocks noGrp="1"/>
          </p:cNvSpPr>
          <p:nvPr>
            <p:ph type="body" idx="1"/>
          </p:nvPr>
        </p:nvSpPr>
        <p:spPr>
          <a:xfrm>
            <a:off x="3044952" y="0"/>
            <a:ext cx="3044952" cy="22037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5" name="Google Shape;385;p22"/>
          <p:cNvSpPr txBox="1">
            <a:spLocks noGrp="1"/>
          </p:cNvSpPr>
          <p:nvPr>
            <p:ph type="body" idx="6"/>
          </p:nvPr>
        </p:nvSpPr>
        <p:spPr>
          <a:xfrm>
            <a:off x="0" y="2202144"/>
            <a:ext cx="3044952" cy="220370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6" name="Google Shape;386;p22"/>
          <p:cNvSpPr txBox="1">
            <a:spLocks noGrp="1"/>
          </p:cNvSpPr>
          <p:nvPr>
            <p:ph type="body" idx="7"/>
          </p:nvPr>
        </p:nvSpPr>
        <p:spPr>
          <a:xfrm>
            <a:off x="6089904" y="2202144"/>
            <a:ext cx="3044952" cy="22037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7" name="Google Shape;387;p22"/>
          <p:cNvSpPr txBox="1">
            <a:spLocks noGrp="1"/>
          </p:cNvSpPr>
          <p:nvPr>
            <p:ph type="body" idx="8"/>
          </p:nvPr>
        </p:nvSpPr>
        <p:spPr>
          <a:xfrm>
            <a:off x="9137904" y="0"/>
            <a:ext cx="3054096" cy="2203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8" name="Google Shape;388;p22"/>
          <p:cNvSpPr/>
          <p:nvPr/>
        </p:nvSpPr>
        <p:spPr>
          <a:xfrm>
            <a:off x="2" y="5676694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22"/>
          <p:cNvSpPr txBox="1">
            <a:spLocks noGrp="1"/>
          </p:cNvSpPr>
          <p:nvPr>
            <p:ph type="title"/>
          </p:nvPr>
        </p:nvSpPr>
        <p:spPr>
          <a:xfrm>
            <a:off x="838200" y="5930797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22"/>
          <p:cNvSpPr txBox="1">
            <a:spLocks noGrp="1"/>
          </p:cNvSpPr>
          <p:nvPr>
            <p:ph type="body" idx="9"/>
          </p:nvPr>
        </p:nvSpPr>
        <p:spPr>
          <a:xfrm>
            <a:off x="909471" y="4652862"/>
            <a:ext cx="10373058" cy="77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picture portfolio">
  <p:cSld name="1 picture portfolio">
    <p:spTree>
      <p:nvGrpSpPr>
        <p:cNvPr id="1" name="Shape 6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7" name="Google Shape;6677;p302"/>
          <p:cNvSpPr txBox="1">
            <a:spLocks noGrp="1"/>
          </p:cNvSpPr>
          <p:nvPr>
            <p:ph type="dt" idx="10"/>
          </p:nvPr>
        </p:nvSpPr>
        <p:spPr>
          <a:xfrm>
            <a:off x="4031479" y="6356350"/>
            <a:ext cx="1543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73339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78" name="Google Shape;6678;p302"/>
          <p:cNvSpPr txBox="1">
            <a:spLocks noGrp="1"/>
          </p:cNvSpPr>
          <p:nvPr>
            <p:ph type="ftr" idx="11"/>
          </p:nvPr>
        </p:nvSpPr>
        <p:spPr>
          <a:xfrm>
            <a:off x="5850147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73339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79" name="Google Shape;6679;p302"/>
          <p:cNvSpPr txBox="1">
            <a:spLocks noGrp="1"/>
          </p:cNvSpPr>
          <p:nvPr>
            <p:ph type="sldNum" idx="12"/>
          </p:nvPr>
        </p:nvSpPr>
        <p:spPr>
          <a:xfrm>
            <a:off x="10239794" y="6356350"/>
            <a:ext cx="1113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27333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27333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27333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27333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27333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27333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27333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27333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27333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80" name="Google Shape;6680;p302"/>
          <p:cNvSpPr/>
          <p:nvPr/>
        </p:nvSpPr>
        <p:spPr>
          <a:xfrm>
            <a:off x="313730" y="418032"/>
            <a:ext cx="168300" cy="21186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1" name="Google Shape;6681;p302"/>
          <p:cNvSpPr txBox="1">
            <a:spLocks noGrp="1"/>
          </p:cNvSpPr>
          <p:nvPr>
            <p:ph type="body" idx="1"/>
          </p:nvPr>
        </p:nvSpPr>
        <p:spPr>
          <a:xfrm>
            <a:off x="449646" y="3380693"/>
            <a:ext cx="2596800" cy="28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82" name="Google Shape;6682;p302"/>
          <p:cNvSpPr txBox="1"/>
          <p:nvPr/>
        </p:nvSpPr>
        <p:spPr>
          <a:xfrm>
            <a:off x="0" y="2758941"/>
            <a:ext cx="825900" cy="1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1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6683" name="Google Shape;6683;p302"/>
          <p:cNvSpPr>
            <a:spLocks noGrp="1"/>
          </p:cNvSpPr>
          <p:nvPr>
            <p:ph type="pic" idx="2"/>
          </p:nvPr>
        </p:nvSpPr>
        <p:spPr>
          <a:xfrm>
            <a:off x="3084289" y="1"/>
            <a:ext cx="9107700" cy="6858000"/>
          </a:xfrm>
          <a:prstGeom prst="rect">
            <a:avLst/>
          </a:prstGeom>
          <a:solidFill>
            <a:srgbClr val="0095CD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84" name="Google Shape;6684;p302"/>
          <p:cNvSpPr txBox="1">
            <a:spLocks noGrp="1"/>
          </p:cNvSpPr>
          <p:nvPr>
            <p:ph type="body" idx="3"/>
          </p:nvPr>
        </p:nvSpPr>
        <p:spPr>
          <a:xfrm>
            <a:off x="647752" y="509008"/>
            <a:ext cx="51882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282D"/>
              </a:buClr>
              <a:buSzPts val="6600"/>
              <a:buNone/>
              <a:defRPr sz="6600" b="1" cap="none">
                <a:solidFill>
                  <a:srgbClr val="20282D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85" name="Google Shape;6685;p302"/>
          <p:cNvSpPr txBox="1">
            <a:spLocks noGrp="1"/>
          </p:cNvSpPr>
          <p:nvPr>
            <p:ph type="body" idx="4"/>
          </p:nvPr>
        </p:nvSpPr>
        <p:spPr>
          <a:xfrm>
            <a:off x="647752" y="1699086"/>
            <a:ext cx="51882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282D"/>
              </a:buClr>
              <a:buSzPts val="4800"/>
              <a:buNone/>
              <a:defRPr sz="4800" cap="none">
                <a:solidFill>
                  <a:srgbClr val="20282D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86" name="Google Shape;6686;p302"/>
          <p:cNvSpPr txBox="1"/>
          <p:nvPr/>
        </p:nvSpPr>
        <p:spPr>
          <a:xfrm>
            <a:off x="3007854" y="5662506"/>
            <a:ext cx="825900" cy="1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grpSp>
        <p:nvGrpSpPr>
          <p:cNvPr id="6687" name="Google Shape;6687;p302"/>
          <p:cNvGrpSpPr/>
          <p:nvPr/>
        </p:nvGrpSpPr>
        <p:grpSpPr>
          <a:xfrm>
            <a:off x="0" y="6766560"/>
            <a:ext cx="3082162" cy="91500"/>
            <a:chOff x="0" y="4480421"/>
            <a:chExt cx="12192096" cy="91500"/>
          </a:xfrm>
        </p:grpSpPr>
        <p:sp>
          <p:nvSpPr>
            <p:cNvPr id="6688" name="Google Shape;6688;p302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9" name="Google Shape;6689;p302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0" name="Google Shape;6690;p302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1" name="Google Shape;6691;p302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2" name="Google Shape;6692;p302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1">
  <p:cSld name="chart 1">
    <p:spTree>
      <p:nvGrpSpPr>
        <p:cNvPr id="1" name="Shape 6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4" name="Google Shape;6694;p303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5" name="Google Shape;6695;p303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96" name="Google Shape;6696;p303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97" name="Google Shape;6697;p303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98" name="Google Shape;6698;p303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99" name="Google Shape;6699;p303"/>
          <p:cNvSpPr>
            <a:spLocks noGrp="1"/>
          </p:cNvSpPr>
          <p:nvPr>
            <p:ph type="chart" idx="2"/>
          </p:nvPr>
        </p:nvSpPr>
        <p:spPr>
          <a:xfrm>
            <a:off x="4872227" y="1701800"/>
            <a:ext cx="6837300" cy="43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00" name="Google Shape;6700;p303"/>
          <p:cNvSpPr txBox="1">
            <a:spLocks noGrp="1"/>
          </p:cNvSpPr>
          <p:nvPr>
            <p:ph type="body" idx="1"/>
          </p:nvPr>
        </p:nvSpPr>
        <p:spPr>
          <a:xfrm>
            <a:off x="482600" y="2257196"/>
            <a:ext cx="4026900" cy="23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6701" name="Google Shape;6701;p303"/>
          <p:cNvSpPr txBox="1">
            <a:spLocks noGrp="1"/>
          </p:cNvSpPr>
          <p:nvPr>
            <p:ph type="body" idx="3"/>
          </p:nvPr>
        </p:nvSpPr>
        <p:spPr>
          <a:xfrm>
            <a:off x="482599" y="1701800"/>
            <a:ext cx="4026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702" name="Google Shape;6702;p303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703" name="Google Shape;6703;p303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4" name="Google Shape;6704;p303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5" name="Google Shape;6705;p303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6" name="Google Shape;6706;p303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7" name="Google Shape;6707;p303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2">
  <p:cSld name="chart 2">
    <p:spTree>
      <p:nvGrpSpPr>
        <p:cNvPr id="1" name="Shape 6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9" name="Google Shape;6709;p304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0" name="Google Shape;6710;p304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11" name="Google Shape;6711;p304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12" name="Google Shape;6712;p304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13" name="Google Shape;6713;p304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14" name="Google Shape;6714;p304"/>
          <p:cNvSpPr>
            <a:spLocks noGrp="1"/>
          </p:cNvSpPr>
          <p:nvPr>
            <p:ph type="chart" idx="2"/>
          </p:nvPr>
        </p:nvSpPr>
        <p:spPr>
          <a:xfrm>
            <a:off x="482599" y="1425678"/>
            <a:ext cx="11226900" cy="3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15" name="Google Shape;6715;p304"/>
          <p:cNvSpPr txBox="1">
            <a:spLocks noGrp="1"/>
          </p:cNvSpPr>
          <p:nvPr>
            <p:ph type="body" idx="1"/>
          </p:nvPr>
        </p:nvSpPr>
        <p:spPr>
          <a:xfrm>
            <a:off x="482599" y="5221786"/>
            <a:ext cx="11226900" cy="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6716" name="Google Shape;6716;p304"/>
          <p:cNvSpPr txBox="1">
            <a:spLocks noGrp="1"/>
          </p:cNvSpPr>
          <p:nvPr>
            <p:ph type="body" idx="3"/>
          </p:nvPr>
        </p:nvSpPr>
        <p:spPr>
          <a:xfrm>
            <a:off x="482600" y="4754538"/>
            <a:ext cx="11226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717" name="Google Shape;6717;p304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718" name="Google Shape;6718;p304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9" name="Google Shape;6719;p304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0" name="Google Shape;6720;p304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1" name="Google Shape;6721;p304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2" name="Google Shape;6722;p304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13">
  <p:cSld name="chart 13">
    <p:spTree>
      <p:nvGrpSpPr>
        <p:cNvPr id="1" name="Shape 6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4" name="Google Shape;6724;p305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5" name="Google Shape;6725;p305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26" name="Google Shape;6726;p305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27" name="Google Shape;6727;p305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28" name="Google Shape;6728;p305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29" name="Google Shape;6729;p305"/>
          <p:cNvSpPr>
            <a:spLocks noGrp="1"/>
          </p:cNvSpPr>
          <p:nvPr>
            <p:ph type="chart" idx="2"/>
          </p:nvPr>
        </p:nvSpPr>
        <p:spPr>
          <a:xfrm>
            <a:off x="482599" y="2443305"/>
            <a:ext cx="3555900" cy="3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30" name="Google Shape;6730;p305"/>
          <p:cNvSpPr txBox="1">
            <a:spLocks noGrp="1"/>
          </p:cNvSpPr>
          <p:nvPr>
            <p:ph type="body" idx="1"/>
          </p:nvPr>
        </p:nvSpPr>
        <p:spPr>
          <a:xfrm>
            <a:off x="482599" y="1999562"/>
            <a:ext cx="3555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31" name="Google Shape;6731;p305"/>
          <p:cNvSpPr>
            <a:spLocks noGrp="1"/>
          </p:cNvSpPr>
          <p:nvPr>
            <p:ph type="chart" idx="3"/>
          </p:nvPr>
        </p:nvSpPr>
        <p:spPr>
          <a:xfrm>
            <a:off x="4318000" y="2443305"/>
            <a:ext cx="3555900" cy="3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32" name="Google Shape;6732;p305"/>
          <p:cNvSpPr txBox="1">
            <a:spLocks noGrp="1"/>
          </p:cNvSpPr>
          <p:nvPr>
            <p:ph type="body" idx="4"/>
          </p:nvPr>
        </p:nvSpPr>
        <p:spPr>
          <a:xfrm>
            <a:off x="4318000" y="1999562"/>
            <a:ext cx="3555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33" name="Google Shape;6733;p305"/>
          <p:cNvSpPr>
            <a:spLocks noGrp="1"/>
          </p:cNvSpPr>
          <p:nvPr>
            <p:ph type="chart" idx="5"/>
          </p:nvPr>
        </p:nvSpPr>
        <p:spPr>
          <a:xfrm>
            <a:off x="8153400" y="2443305"/>
            <a:ext cx="3555900" cy="3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34" name="Google Shape;6734;p305"/>
          <p:cNvSpPr txBox="1">
            <a:spLocks noGrp="1"/>
          </p:cNvSpPr>
          <p:nvPr>
            <p:ph type="body" idx="6"/>
          </p:nvPr>
        </p:nvSpPr>
        <p:spPr>
          <a:xfrm>
            <a:off x="8153400" y="1999562"/>
            <a:ext cx="3555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35" name="Google Shape;6735;p305"/>
          <p:cNvSpPr txBox="1">
            <a:spLocks noGrp="1"/>
          </p:cNvSpPr>
          <p:nvPr>
            <p:ph type="body" idx="7"/>
          </p:nvPr>
        </p:nvSpPr>
        <p:spPr>
          <a:xfrm>
            <a:off x="1625598" y="3789698"/>
            <a:ext cx="1269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36" name="Google Shape;6736;p305"/>
          <p:cNvSpPr txBox="1">
            <a:spLocks noGrp="1"/>
          </p:cNvSpPr>
          <p:nvPr>
            <p:ph type="body" idx="8"/>
          </p:nvPr>
        </p:nvSpPr>
        <p:spPr>
          <a:xfrm>
            <a:off x="5460999" y="3789698"/>
            <a:ext cx="1269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37" name="Google Shape;6737;p305"/>
          <p:cNvSpPr txBox="1">
            <a:spLocks noGrp="1"/>
          </p:cNvSpPr>
          <p:nvPr>
            <p:ph type="body" idx="9"/>
          </p:nvPr>
        </p:nvSpPr>
        <p:spPr>
          <a:xfrm>
            <a:off x="9296399" y="3789698"/>
            <a:ext cx="1269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738" name="Google Shape;6738;p305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739" name="Google Shape;6739;p305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0" name="Google Shape;6740;p305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1" name="Google Shape;6741;p305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2" name="Google Shape;6742;p305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3" name="Google Shape;6743;p305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3">
  <p:cSld name="chart 3">
    <p:spTree>
      <p:nvGrpSpPr>
        <p:cNvPr id="1" name="Shape 6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5" name="Google Shape;6745;p306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6" name="Google Shape;6746;p306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47" name="Google Shape;6747;p306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48" name="Google Shape;6748;p306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49" name="Google Shape;6749;p306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50" name="Google Shape;6750;p306"/>
          <p:cNvSpPr>
            <a:spLocks noGrp="1"/>
          </p:cNvSpPr>
          <p:nvPr>
            <p:ph type="chart" idx="2"/>
          </p:nvPr>
        </p:nvSpPr>
        <p:spPr>
          <a:xfrm>
            <a:off x="482599" y="1425678"/>
            <a:ext cx="5130900" cy="3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51" name="Google Shape;6751;p306"/>
          <p:cNvSpPr txBox="1">
            <a:spLocks noGrp="1"/>
          </p:cNvSpPr>
          <p:nvPr>
            <p:ph type="body" idx="1"/>
          </p:nvPr>
        </p:nvSpPr>
        <p:spPr>
          <a:xfrm>
            <a:off x="482599" y="5221786"/>
            <a:ext cx="5130900" cy="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6752" name="Google Shape;6752;p306"/>
          <p:cNvSpPr txBox="1">
            <a:spLocks noGrp="1"/>
          </p:cNvSpPr>
          <p:nvPr>
            <p:ph type="body" idx="3"/>
          </p:nvPr>
        </p:nvSpPr>
        <p:spPr>
          <a:xfrm>
            <a:off x="482599" y="4754538"/>
            <a:ext cx="5130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53" name="Google Shape;6753;p306"/>
          <p:cNvSpPr>
            <a:spLocks noGrp="1"/>
          </p:cNvSpPr>
          <p:nvPr>
            <p:ph type="chart" idx="4"/>
          </p:nvPr>
        </p:nvSpPr>
        <p:spPr>
          <a:xfrm>
            <a:off x="6578599" y="1425678"/>
            <a:ext cx="5130900" cy="3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54" name="Google Shape;6754;p306"/>
          <p:cNvSpPr txBox="1">
            <a:spLocks noGrp="1"/>
          </p:cNvSpPr>
          <p:nvPr>
            <p:ph type="body" idx="5"/>
          </p:nvPr>
        </p:nvSpPr>
        <p:spPr>
          <a:xfrm>
            <a:off x="6578599" y="5221786"/>
            <a:ext cx="5130900" cy="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6755" name="Google Shape;6755;p306"/>
          <p:cNvSpPr txBox="1">
            <a:spLocks noGrp="1"/>
          </p:cNvSpPr>
          <p:nvPr>
            <p:ph type="body" idx="6"/>
          </p:nvPr>
        </p:nvSpPr>
        <p:spPr>
          <a:xfrm>
            <a:off x="6578600" y="4754538"/>
            <a:ext cx="5130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756" name="Google Shape;6756;p306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757" name="Google Shape;6757;p306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8" name="Google Shape;6758;p306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9" name="Google Shape;6759;p306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0" name="Google Shape;6760;p306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1" name="Google Shape;6761;p306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4">
  <p:cSld name="chart 4">
    <p:spTree>
      <p:nvGrpSpPr>
        <p:cNvPr id="1" name="Shape 6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3" name="Google Shape;6763;p307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4" name="Google Shape;6764;p307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65" name="Google Shape;6765;p307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66" name="Google Shape;6766;p307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67" name="Google Shape;6767;p307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68" name="Google Shape;6768;p307"/>
          <p:cNvSpPr>
            <a:spLocks noGrp="1"/>
          </p:cNvSpPr>
          <p:nvPr>
            <p:ph type="chart" idx="2"/>
          </p:nvPr>
        </p:nvSpPr>
        <p:spPr>
          <a:xfrm>
            <a:off x="482599" y="1425678"/>
            <a:ext cx="3555900" cy="3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69" name="Google Shape;6769;p307"/>
          <p:cNvSpPr txBox="1">
            <a:spLocks noGrp="1"/>
          </p:cNvSpPr>
          <p:nvPr>
            <p:ph type="body" idx="1"/>
          </p:nvPr>
        </p:nvSpPr>
        <p:spPr>
          <a:xfrm>
            <a:off x="482599" y="5221786"/>
            <a:ext cx="3555900" cy="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6770" name="Google Shape;6770;p307"/>
          <p:cNvSpPr txBox="1">
            <a:spLocks noGrp="1"/>
          </p:cNvSpPr>
          <p:nvPr>
            <p:ph type="body" idx="3"/>
          </p:nvPr>
        </p:nvSpPr>
        <p:spPr>
          <a:xfrm>
            <a:off x="482599" y="4754538"/>
            <a:ext cx="3555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71" name="Google Shape;6771;p307"/>
          <p:cNvSpPr>
            <a:spLocks noGrp="1"/>
          </p:cNvSpPr>
          <p:nvPr>
            <p:ph type="chart" idx="4"/>
          </p:nvPr>
        </p:nvSpPr>
        <p:spPr>
          <a:xfrm>
            <a:off x="4318000" y="1425678"/>
            <a:ext cx="3555900" cy="3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72" name="Google Shape;6772;p307"/>
          <p:cNvSpPr txBox="1">
            <a:spLocks noGrp="1"/>
          </p:cNvSpPr>
          <p:nvPr>
            <p:ph type="body" idx="5"/>
          </p:nvPr>
        </p:nvSpPr>
        <p:spPr>
          <a:xfrm>
            <a:off x="4318000" y="5221786"/>
            <a:ext cx="3555900" cy="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6773" name="Google Shape;6773;p307"/>
          <p:cNvSpPr txBox="1">
            <a:spLocks noGrp="1"/>
          </p:cNvSpPr>
          <p:nvPr>
            <p:ph type="body" idx="6"/>
          </p:nvPr>
        </p:nvSpPr>
        <p:spPr>
          <a:xfrm>
            <a:off x="4318000" y="4754538"/>
            <a:ext cx="3555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74" name="Google Shape;6774;p307"/>
          <p:cNvSpPr>
            <a:spLocks noGrp="1"/>
          </p:cNvSpPr>
          <p:nvPr>
            <p:ph type="chart" idx="7"/>
          </p:nvPr>
        </p:nvSpPr>
        <p:spPr>
          <a:xfrm>
            <a:off x="8153400" y="1425678"/>
            <a:ext cx="3555900" cy="3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75" name="Google Shape;6775;p307"/>
          <p:cNvSpPr txBox="1">
            <a:spLocks noGrp="1"/>
          </p:cNvSpPr>
          <p:nvPr>
            <p:ph type="body" idx="8"/>
          </p:nvPr>
        </p:nvSpPr>
        <p:spPr>
          <a:xfrm>
            <a:off x="8153400" y="5221786"/>
            <a:ext cx="3555900" cy="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6776" name="Google Shape;6776;p307"/>
          <p:cNvSpPr txBox="1">
            <a:spLocks noGrp="1"/>
          </p:cNvSpPr>
          <p:nvPr>
            <p:ph type="body" idx="9"/>
          </p:nvPr>
        </p:nvSpPr>
        <p:spPr>
          <a:xfrm>
            <a:off x="8153400" y="4754538"/>
            <a:ext cx="3555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777" name="Google Shape;6777;p307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778" name="Google Shape;6778;p307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9" name="Google Shape;6779;p307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0" name="Google Shape;6780;p307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1" name="Google Shape;6781;p307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2" name="Google Shape;6782;p307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5">
  <p:cSld name="chart 5">
    <p:spTree>
      <p:nvGrpSpPr>
        <p:cNvPr id="1" name="Shape 6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4" name="Google Shape;6784;p308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5" name="Google Shape;6785;p308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86" name="Google Shape;6786;p308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87" name="Google Shape;6787;p308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88" name="Google Shape;6788;p308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89" name="Google Shape;6789;p308"/>
          <p:cNvSpPr>
            <a:spLocks noGrp="1"/>
          </p:cNvSpPr>
          <p:nvPr>
            <p:ph type="chart" idx="2"/>
          </p:nvPr>
        </p:nvSpPr>
        <p:spPr>
          <a:xfrm>
            <a:off x="482599" y="1406667"/>
            <a:ext cx="2641500" cy="3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90" name="Google Shape;6790;p308"/>
          <p:cNvSpPr txBox="1">
            <a:spLocks noGrp="1"/>
          </p:cNvSpPr>
          <p:nvPr>
            <p:ph type="body" idx="1"/>
          </p:nvPr>
        </p:nvSpPr>
        <p:spPr>
          <a:xfrm>
            <a:off x="482599" y="5053307"/>
            <a:ext cx="2641500" cy="11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6791" name="Google Shape;6791;p308"/>
          <p:cNvSpPr txBox="1">
            <a:spLocks noGrp="1"/>
          </p:cNvSpPr>
          <p:nvPr>
            <p:ph type="body" idx="3"/>
          </p:nvPr>
        </p:nvSpPr>
        <p:spPr>
          <a:xfrm>
            <a:off x="482599" y="4692664"/>
            <a:ext cx="26415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800"/>
              <a:buNone/>
              <a:defRPr sz="18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92" name="Google Shape;6792;p308"/>
          <p:cNvSpPr>
            <a:spLocks noGrp="1"/>
          </p:cNvSpPr>
          <p:nvPr>
            <p:ph type="chart" idx="4"/>
          </p:nvPr>
        </p:nvSpPr>
        <p:spPr>
          <a:xfrm>
            <a:off x="3344333" y="1425678"/>
            <a:ext cx="2641500" cy="3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93" name="Google Shape;6793;p308"/>
          <p:cNvSpPr txBox="1">
            <a:spLocks noGrp="1"/>
          </p:cNvSpPr>
          <p:nvPr>
            <p:ph type="body" idx="5"/>
          </p:nvPr>
        </p:nvSpPr>
        <p:spPr>
          <a:xfrm>
            <a:off x="3344333" y="5072318"/>
            <a:ext cx="2641500" cy="11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6794" name="Google Shape;6794;p308"/>
          <p:cNvSpPr txBox="1">
            <a:spLocks noGrp="1"/>
          </p:cNvSpPr>
          <p:nvPr>
            <p:ph type="body" idx="6"/>
          </p:nvPr>
        </p:nvSpPr>
        <p:spPr>
          <a:xfrm>
            <a:off x="3344334" y="4711675"/>
            <a:ext cx="26415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800"/>
              <a:buNone/>
              <a:defRPr sz="18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95" name="Google Shape;6795;p308"/>
          <p:cNvSpPr>
            <a:spLocks noGrp="1"/>
          </p:cNvSpPr>
          <p:nvPr>
            <p:ph type="chart" idx="7"/>
          </p:nvPr>
        </p:nvSpPr>
        <p:spPr>
          <a:xfrm>
            <a:off x="6206067" y="1425678"/>
            <a:ext cx="2641500" cy="3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96" name="Google Shape;6796;p308"/>
          <p:cNvSpPr txBox="1">
            <a:spLocks noGrp="1"/>
          </p:cNvSpPr>
          <p:nvPr>
            <p:ph type="body" idx="8"/>
          </p:nvPr>
        </p:nvSpPr>
        <p:spPr>
          <a:xfrm>
            <a:off x="6206067" y="5072318"/>
            <a:ext cx="2641500" cy="11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6797" name="Google Shape;6797;p308"/>
          <p:cNvSpPr txBox="1">
            <a:spLocks noGrp="1"/>
          </p:cNvSpPr>
          <p:nvPr>
            <p:ph type="body" idx="9"/>
          </p:nvPr>
        </p:nvSpPr>
        <p:spPr>
          <a:xfrm>
            <a:off x="6206067" y="4711675"/>
            <a:ext cx="26415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800"/>
              <a:buNone/>
              <a:defRPr sz="18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98" name="Google Shape;6798;p308"/>
          <p:cNvSpPr>
            <a:spLocks noGrp="1"/>
          </p:cNvSpPr>
          <p:nvPr>
            <p:ph type="chart" idx="13"/>
          </p:nvPr>
        </p:nvSpPr>
        <p:spPr>
          <a:xfrm>
            <a:off x="9067800" y="1425678"/>
            <a:ext cx="2641500" cy="3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99" name="Google Shape;6799;p308"/>
          <p:cNvSpPr txBox="1">
            <a:spLocks noGrp="1"/>
          </p:cNvSpPr>
          <p:nvPr>
            <p:ph type="body" idx="14"/>
          </p:nvPr>
        </p:nvSpPr>
        <p:spPr>
          <a:xfrm>
            <a:off x="9067800" y="5072318"/>
            <a:ext cx="2641500" cy="11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6800" name="Google Shape;6800;p308"/>
          <p:cNvSpPr txBox="1">
            <a:spLocks noGrp="1"/>
          </p:cNvSpPr>
          <p:nvPr>
            <p:ph type="body" idx="15"/>
          </p:nvPr>
        </p:nvSpPr>
        <p:spPr>
          <a:xfrm>
            <a:off x="9067801" y="4711675"/>
            <a:ext cx="26415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800"/>
              <a:buNone/>
              <a:defRPr sz="18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801" name="Google Shape;6801;p308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802" name="Google Shape;6802;p308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3" name="Google Shape;6803;p308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4" name="Google Shape;6804;p308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5" name="Google Shape;6805;p308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6" name="Google Shape;6806;p308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6">
  <p:cSld name="chart 6">
    <p:spTree>
      <p:nvGrpSpPr>
        <p:cNvPr id="1" name="Shape 6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8" name="Google Shape;6808;p309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9" name="Google Shape;6809;p309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10" name="Google Shape;6810;p309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11" name="Google Shape;6811;p309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12" name="Google Shape;6812;p309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13" name="Google Shape;6813;p309"/>
          <p:cNvSpPr>
            <a:spLocks noGrp="1"/>
          </p:cNvSpPr>
          <p:nvPr>
            <p:ph type="chart" idx="2"/>
          </p:nvPr>
        </p:nvSpPr>
        <p:spPr>
          <a:xfrm>
            <a:off x="5905500" y="2360118"/>
            <a:ext cx="5803800" cy="3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14" name="Google Shape;6814;p309"/>
          <p:cNvSpPr txBox="1">
            <a:spLocks noGrp="1"/>
          </p:cNvSpPr>
          <p:nvPr>
            <p:ph type="body" idx="1"/>
          </p:nvPr>
        </p:nvSpPr>
        <p:spPr>
          <a:xfrm>
            <a:off x="482600" y="4254499"/>
            <a:ext cx="4572000" cy="18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Font typeface="Arial"/>
              <a:buChar char="•"/>
              <a:defRPr sz="16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6815" name="Google Shape;6815;p309"/>
          <p:cNvSpPr txBox="1">
            <a:spLocks noGrp="1"/>
          </p:cNvSpPr>
          <p:nvPr>
            <p:ph type="body" idx="3"/>
          </p:nvPr>
        </p:nvSpPr>
        <p:spPr>
          <a:xfrm>
            <a:off x="5905500" y="1689557"/>
            <a:ext cx="5803800" cy="66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16" name="Google Shape;6816;p309"/>
          <p:cNvSpPr>
            <a:spLocks noGrp="1"/>
          </p:cNvSpPr>
          <p:nvPr>
            <p:ph type="chart" idx="4"/>
          </p:nvPr>
        </p:nvSpPr>
        <p:spPr>
          <a:xfrm>
            <a:off x="482600" y="2360117"/>
            <a:ext cx="4572000" cy="17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17" name="Google Shape;6817;p309"/>
          <p:cNvSpPr txBox="1">
            <a:spLocks noGrp="1"/>
          </p:cNvSpPr>
          <p:nvPr>
            <p:ph type="body" idx="5"/>
          </p:nvPr>
        </p:nvSpPr>
        <p:spPr>
          <a:xfrm>
            <a:off x="482600" y="1689557"/>
            <a:ext cx="4572000" cy="666900"/>
          </a:xfrm>
          <a:prstGeom prst="rect">
            <a:avLst/>
          </a:prstGeom>
          <a:solidFill>
            <a:srgbClr val="E7EAEC"/>
          </a:solidFill>
          <a:ln w="9525" cap="flat" cmpd="sng">
            <a:solidFill>
              <a:srgbClr val="E7EA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818" name="Google Shape;6818;p309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819" name="Google Shape;6819;p309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0" name="Google Shape;6820;p309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1" name="Google Shape;6821;p309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2" name="Google Shape;6822;p309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3" name="Google Shape;6823;p309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7">
  <p:cSld name="chart 7">
    <p:spTree>
      <p:nvGrpSpPr>
        <p:cNvPr id="1" name="Shape 6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5" name="Google Shape;6825;p310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6" name="Google Shape;6826;p310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27" name="Google Shape;6827;p310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28" name="Google Shape;6828;p310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29" name="Google Shape;6829;p310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30" name="Google Shape;6830;p310"/>
          <p:cNvSpPr txBox="1">
            <a:spLocks noGrp="1"/>
          </p:cNvSpPr>
          <p:nvPr>
            <p:ph type="body" idx="1"/>
          </p:nvPr>
        </p:nvSpPr>
        <p:spPr>
          <a:xfrm>
            <a:off x="482600" y="4254499"/>
            <a:ext cx="5143500" cy="18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Font typeface="Arial"/>
              <a:buChar char="•"/>
              <a:defRPr sz="16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6831" name="Google Shape;6831;p310"/>
          <p:cNvSpPr>
            <a:spLocks noGrp="1"/>
          </p:cNvSpPr>
          <p:nvPr>
            <p:ph type="chart" idx="2"/>
          </p:nvPr>
        </p:nvSpPr>
        <p:spPr>
          <a:xfrm>
            <a:off x="482600" y="2360117"/>
            <a:ext cx="5143500" cy="17673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32" name="Google Shape;6832;p310"/>
          <p:cNvSpPr txBox="1">
            <a:spLocks noGrp="1"/>
          </p:cNvSpPr>
          <p:nvPr>
            <p:ph type="body" idx="3"/>
          </p:nvPr>
        </p:nvSpPr>
        <p:spPr>
          <a:xfrm>
            <a:off x="482600" y="1689557"/>
            <a:ext cx="5143500" cy="6669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33" name="Google Shape;6833;p310"/>
          <p:cNvSpPr txBox="1">
            <a:spLocks noGrp="1"/>
          </p:cNvSpPr>
          <p:nvPr>
            <p:ph type="body" idx="4"/>
          </p:nvPr>
        </p:nvSpPr>
        <p:spPr>
          <a:xfrm>
            <a:off x="6565901" y="4254499"/>
            <a:ext cx="5143500" cy="18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Font typeface="Arial"/>
              <a:buChar char="•"/>
              <a:defRPr sz="16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6834" name="Google Shape;6834;p310"/>
          <p:cNvSpPr>
            <a:spLocks noGrp="1"/>
          </p:cNvSpPr>
          <p:nvPr>
            <p:ph type="chart" idx="5"/>
          </p:nvPr>
        </p:nvSpPr>
        <p:spPr>
          <a:xfrm>
            <a:off x="6565901" y="2360117"/>
            <a:ext cx="5143500" cy="17673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35" name="Google Shape;6835;p310"/>
          <p:cNvSpPr txBox="1">
            <a:spLocks noGrp="1"/>
          </p:cNvSpPr>
          <p:nvPr>
            <p:ph type="body" idx="6"/>
          </p:nvPr>
        </p:nvSpPr>
        <p:spPr>
          <a:xfrm>
            <a:off x="6565901" y="1689557"/>
            <a:ext cx="5143500" cy="6669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836" name="Google Shape;6836;p310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837" name="Google Shape;6837;p310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8" name="Google Shape;6838;p310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9" name="Google Shape;6839;p310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0" name="Google Shape;6840;p310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1" name="Google Shape;6841;p310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8">
  <p:cSld name="chart 8">
    <p:spTree>
      <p:nvGrpSpPr>
        <p:cNvPr id="1" name="Shape 6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3" name="Google Shape;6843;p311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4" name="Google Shape;6844;p311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45" name="Google Shape;6845;p311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46" name="Google Shape;6846;p311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47" name="Google Shape;6847;p311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48" name="Google Shape;6848;p311"/>
          <p:cNvSpPr>
            <a:spLocks noGrp="1"/>
          </p:cNvSpPr>
          <p:nvPr>
            <p:ph type="chart" idx="2"/>
          </p:nvPr>
        </p:nvSpPr>
        <p:spPr>
          <a:xfrm>
            <a:off x="482600" y="1918165"/>
            <a:ext cx="5143500" cy="1767300"/>
          </a:xfrm>
          <a:prstGeom prst="rect">
            <a:avLst/>
          </a:prstGeom>
          <a:solidFill>
            <a:schemeClr val="accent1">
              <a:alpha val="29800"/>
            </a:scheme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49" name="Google Shape;6849;p311"/>
          <p:cNvSpPr txBox="1">
            <a:spLocks noGrp="1"/>
          </p:cNvSpPr>
          <p:nvPr>
            <p:ph type="body" idx="1"/>
          </p:nvPr>
        </p:nvSpPr>
        <p:spPr>
          <a:xfrm>
            <a:off x="482600" y="1419645"/>
            <a:ext cx="5143500" cy="498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50" name="Google Shape;6850;p311"/>
          <p:cNvSpPr>
            <a:spLocks noGrp="1"/>
          </p:cNvSpPr>
          <p:nvPr>
            <p:ph type="chart" idx="3"/>
          </p:nvPr>
        </p:nvSpPr>
        <p:spPr>
          <a:xfrm>
            <a:off x="6565901" y="1918165"/>
            <a:ext cx="5143500" cy="1767300"/>
          </a:xfrm>
          <a:prstGeom prst="rect">
            <a:avLst/>
          </a:prstGeom>
          <a:solidFill>
            <a:schemeClr val="accent4">
              <a:alpha val="29800"/>
            </a:scheme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51" name="Google Shape;6851;p311"/>
          <p:cNvSpPr txBox="1">
            <a:spLocks noGrp="1"/>
          </p:cNvSpPr>
          <p:nvPr>
            <p:ph type="body" idx="4"/>
          </p:nvPr>
        </p:nvSpPr>
        <p:spPr>
          <a:xfrm>
            <a:off x="6565901" y="1419645"/>
            <a:ext cx="5143500" cy="4986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52" name="Google Shape;6852;p311"/>
          <p:cNvSpPr>
            <a:spLocks noGrp="1"/>
          </p:cNvSpPr>
          <p:nvPr>
            <p:ph type="chart" idx="5"/>
          </p:nvPr>
        </p:nvSpPr>
        <p:spPr>
          <a:xfrm>
            <a:off x="482600" y="4438382"/>
            <a:ext cx="5143500" cy="1767300"/>
          </a:xfrm>
          <a:prstGeom prst="rect">
            <a:avLst/>
          </a:prstGeom>
          <a:solidFill>
            <a:schemeClr val="accent3">
              <a:alpha val="29800"/>
            </a:scheme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53" name="Google Shape;6853;p311"/>
          <p:cNvSpPr txBox="1">
            <a:spLocks noGrp="1"/>
          </p:cNvSpPr>
          <p:nvPr>
            <p:ph type="body" idx="6"/>
          </p:nvPr>
        </p:nvSpPr>
        <p:spPr>
          <a:xfrm>
            <a:off x="482600" y="3939862"/>
            <a:ext cx="5143500" cy="498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54" name="Google Shape;6854;p311"/>
          <p:cNvSpPr>
            <a:spLocks noGrp="1"/>
          </p:cNvSpPr>
          <p:nvPr>
            <p:ph type="chart" idx="7"/>
          </p:nvPr>
        </p:nvSpPr>
        <p:spPr>
          <a:xfrm>
            <a:off x="6565901" y="4438382"/>
            <a:ext cx="5143500" cy="1767300"/>
          </a:xfrm>
          <a:prstGeom prst="rect">
            <a:avLst/>
          </a:prstGeom>
          <a:solidFill>
            <a:schemeClr val="accent5">
              <a:alpha val="29800"/>
            </a:scheme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55" name="Google Shape;6855;p311"/>
          <p:cNvSpPr txBox="1">
            <a:spLocks noGrp="1"/>
          </p:cNvSpPr>
          <p:nvPr>
            <p:ph type="body" idx="8"/>
          </p:nvPr>
        </p:nvSpPr>
        <p:spPr>
          <a:xfrm>
            <a:off x="6565901" y="3939862"/>
            <a:ext cx="5143500" cy="4986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856" name="Google Shape;6856;p311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857" name="Google Shape;6857;p311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8" name="Google Shape;6858;p311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9" name="Google Shape;6859;p311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0" name="Google Shape;6860;p311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1" name="Google Shape;6861;p311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 title and desc">
  <p:cSld name="4 pictures title and desc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3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23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23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23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23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7" name="Google Shape;397;p23"/>
          <p:cNvSpPr>
            <a:spLocks noGrp="1"/>
          </p:cNvSpPr>
          <p:nvPr>
            <p:ph type="pic" idx="2"/>
          </p:nvPr>
        </p:nvSpPr>
        <p:spPr>
          <a:xfrm>
            <a:off x="354775" y="1425680"/>
            <a:ext cx="2600055" cy="1957811"/>
          </a:xfrm>
          <a:prstGeom prst="rect">
            <a:avLst/>
          </a:prstGeom>
          <a:solidFill>
            <a:srgbClr val="0095CD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8" name="Google Shape;398;p23"/>
          <p:cNvSpPr>
            <a:spLocks noGrp="1"/>
          </p:cNvSpPr>
          <p:nvPr>
            <p:ph type="pic" idx="3"/>
          </p:nvPr>
        </p:nvSpPr>
        <p:spPr>
          <a:xfrm>
            <a:off x="3316627" y="1425680"/>
            <a:ext cx="2600055" cy="1957811"/>
          </a:xfrm>
          <a:prstGeom prst="rect">
            <a:avLst/>
          </a:prstGeom>
          <a:solidFill>
            <a:srgbClr val="324D5E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9" name="Google Shape;399;p23"/>
          <p:cNvSpPr>
            <a:spLocks noGrp="1"/>
          </p:cNvSpPr>
          <p:nvPr>
            <p:ph type="pic" idx="4"/>
          </p:nvPr>
        </p:nvSpPr>
        <p:spPr>
          <a:xfrm>
            <a:off x="6278479" y="1425679"/>
            <a:ext cx="2600055" cy="1957811"/>
          </a:xfrm>
          <a:prstGeom prst="rect">
            <a:avLst/>
          </a:prstGeom>
          <a:solidFill>
            <a:srgbClr val="F17C3F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0" name="Google Shape;400;p23"/>
          <p:cNvSpPr>
            <a:spLocks noGrp="1"/>
          </p:cNvSpPr>
          <p:nvPr>
            <p:ph type="pic" idx="5"/>
          </p:nvPr>
        </p:nvSpPr>
        <p:spPr>
          <a:xfrm>
            <a:off x="9240330" y="1425678"/>
            <a:ext cx="2600055" cy="1957811"/>
          </a:xfrm>
          <a:prstGeom prst="rect">
            <a:avLst/>
          </a:prstGeom>
          <a:solidFill>
            <a:srgbClr val="7BB21B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1" name="Google Shape;401;p23"/>
          <p:cNvSpPr/>
          <p:nvPr/>
        </p:nvSpPr>
        <p:spPr>
          <a:xfrm>
            <a:off x="354775" y="3381481"/>
            <a:ext cx="2596896" cy="9144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23"/>
          <p:cNvSpPr/>
          <p:nvPr/>
        </p:nvSpPr>
        <p:spPr>
          <a:xfrm>
            <a:off x="3316627" y="3381481"/>
            <a:ext cx="2596896" cy="91440"/>
          </a:xfrm>
          <a:prstGeom prst="rect">
            <a:avLst/>
          </a:prstGeom>
          <a:solidFill>
            <a:srgbClr val="324D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23"/>
          <p:cNvSpPr/>
          <p:nvPr/>
        </p:nvSpPr>
        <p:spPr>
          <a:xfrm>
            <a:off x="6278479" y="3381480"/>
            <a:ext cx="2596896" cy="91440"/>
          </a:xfrm>
          <a:prstGeom prst="rect">
            <a:avLst/>
          </a:prstGeom>
          <a:solidFill>
            <a:srgbClr val="F17C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23"/>
          <p:cNvSpPr/>
          <p:nvPr/>
        </p:nvSpPr>
        <p:spPr>
          <a:xfrm>
            <a:off x="9240330" y="3381479"/>
            <a:ext cx="2596896" cy="91440"/>
          </a:xfrm>
          <a:prstGeom prst="rect">
            <a:avLst/>
          </a:prstGeom>
          <a:solidFill>
            <a:srgbClr val="7BB2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23"/>
          <p:cNvSpPr txBox="1">
            <a:spLocks noGrp="1"/>
          </p:cNvSpPr>
          <p:nvPr>
            <p:ph type="body" idx="1"/>
          </p:nvPr>
        </p:nvSpPr>
        <p:spPr>
          <a:xfrm>
            <a:off x="354775" y="3514939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6" name="Google Shape;406;p23"/>
          <p:cNvSpPr txBox="1">
            <a:spLocks noGrp="1"/>
          </p:cNvSpPr>
          <p:nvPr>
            <p:ph type="body" idx="6"/>
          </p:nvPr>
        </p:nvSpPr>
        <p:spPr>
          <a:xfrm>
            <a:off x="3316627" y="3514939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7" name="Google Shape;407;p23"/>
          <p:cNvSpPr txBox="1">
            <a:spLocks noGrp="1"/>
          </p:cNvSpPr>
          <p:nvPr>
            <p:ph type="body" idx="7"/>
          </p:nvPr>
        </p:nvSpPr>
        <p:spPr>
          <a:xfrm>
            <a:off x="6278479" y="3514939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8" name="Google Shape;408;p23"/>
          <p:cNvSpPr txBox="1">
            <a:spLocks noGrp="1"/>
          </p:cNvSpPr>
          <p:nvPr>
            <p:ph type="body" idx="8"/>
          </p:nvPr>
        </p:nvSpPr>
        <p:spPr>
          <a:xfrm>
            <a:off x="9240330" y="3514939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9" name="Google Shape;409;p23"/>
          <p:cNvSpPr txBox="1">
            <a:spLocks noGrp="1"/>
          </p:cNvSpPr>
          <p:nvPr>
            <p:ph type="body" idx="9"/>
          </p:nvPr>
        </p:nvSpPr>
        <p:spPr>
          <a:xfrm>
            <a:off x="354775" y="3912557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0" name="Google Shape;410;p23"/>
          <p:cNvSpPr txBox="1">
            <a:spLocks noGrp="1"/>
          </p:cNvSpPr>
          <p:nvPr>
            <p:ph type="body" idx="13"/>
          </p:nvPr>
        </p:nvSpPr>
        <p:spPr>
          <a:xfrm>
            <a:off x="3316627" y="3912557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1" name="Google Shape;411;p23"/>
          <p:cNvSpPr txBox="1">
            <a:spLocks noGrp="1"/>
          </p:cNvSpPr>
          <p:nvPr>
            <p:ph type="body" idx="14"/>
          </p:nvPr>
        </p:nvSpPr>
        <p:spPr>
          <a:xfrm>
            <a:off x="6278479" y="3912557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2" name="Google Shape;412;p23"/>
          <p:cNvSpPr txBox="1">
            <a:spLocks noGrp="1"/>
          </p:cNvSpPr>
          <p:nvPr>
            <p:ph type="body" idx="15"/>
          </p:nvPr>
        </p:nvSpPr>
        <p:spPr>
          <a:xfrm>
            <a:off x="9240330" y="3912557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3" name="Google Shape;413;p23"/>
          <p:cNvSpPr txBox="1">
            <a:spLocks noGrp="1"/>
          </p:cNvSpPr>
          <p:nvPr>
            <p:ph type="body" idx="16"/>
          </p:nvPr>
        </p:nvSpPr>
        <p:spPr>
          <a:xfrm>
            <a:off x="354775" y="4397494"/>
            <a:ext cx="2596896" cy="1640717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4" name="Google Shape;414;p23"/>
          <p:cNvSpPr txBox="1">
            <a:spLocks noGrp="1"/>
          </p:cNvSpPr>
          <p:nvPr>
            <p:ph type="body" idx="17"/>
          </p:nvPr>
        </p:nvSpPr>
        <p:spPr>
          <a:xfrm>
            <a:off x="3314870" y="4397494"/>
            <a:ext cx="2596896" cy="1640717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5" name="Google Shape;415;p23"/>
          <p:cNvSpPr txBox="1">
            <a:spLocks noGrp="1"/>
          </p:cNvSpPr>
          <p:nvPr>
            <p:ph type="body" idx="18"/>
          </p:nvPr>
        </p:nvSpPr>
        <p:spPr>
          <a:xfrm>
            <a:off x="6274965" y="4397494"/>
            <a:ext cx="2596896" cy="1640717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6" name="Google Shape;416;p23"/>
          <p:cNvSpPr txBox="1">
            <a:spLocks noGrp="1"/>
          </p:cNvSpPr>
          <p:nvPr>
            <p:ph type="body" idx="19"/>
          </p:nvPr>
        </p:nvSpPr>
        <p:spPr>
          <a:xfrm>
            <a:off x="9235060" y="4397494"/>
            <a:ext cx="2596896" cy="1640717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417" name="Google Shape;417;p23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418" name="Google Shape;418;p23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23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23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23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11">
  <p:cSld name="chart 11">
    <p:spTree>
      <p:nvGrpSpPr>
        <p:cNvPr id="1" name="Shape 6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3" name="Google Shape;6863;p312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4" name="Google Shape;6864;p312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65" name="Google Shape;6865;p312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66" name="Google Shape;6866;p312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67" name="Google Shape;6867;p312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68" name="Google Shape;6868;p312"/>
          <p:cNvSpPr>
            <a:spLocks noGrp="1"/>
          </p:cNvSpPr>
          <p:nvPr>
            <p:ph type="chart" idx="2"/>
          </p:nvPr>
        </p:nvSpPr>
        <p:spPr>
          <a:xfrm>
            <a:off x="482600" y="1918165"/>
            <a:ext cx="3568800" cy="1767300"/>
          </a:xfrm>
          <a:prstGeom prst="rect">
            <a:avLst/>
          </a:prstGeom>
          <a:solidFill>
            <a:schemeClr val="accent1">
              <a:alpha val="29800"/>
            </a:scheme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69" name="Google Shape;6869;p312"/>
          <p:cNvSpPr txBox="1">
            <a:spLocks noGrp="1"/>
          </p:cNvSpPr>
          <p:nvPr>
            <p:ph type="body" idx="1"/>
          </p:nvPr>
        </p:nvSpPr>
        <p:spPr>
          <a:xfrm>
            <a:off x="482600" y="1419645"/>
            <a:ext cx="3568800" cy="498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70" name="Google Shape;6870;p312"/>
          <p:cNvSpPr>
            <a:spLocks noGrp="1"/>
          </p:cNvSpPr>
          <p:nvPr>
            <p:ph type="chart" idx="3"/>
          </p:nvPr>
        </p:nvSpPr>
        <p:spPr>
          <a:xfrm>
            <a:off x="4311651" y="1918165"/>
            <a:ext cx="3568800" cy="1767300"/>
          </a:xfrm>
          <a:prstGeom prst="rect">
            <a:avLst/>
          </a:prstGeom>
          <a:solidFill>
            <a:schemeClr val="accent4">
              <a:alpha val="29800"/>
            </a:scheme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71" name="Google Shape;6871;p312"/>
          <p:cNvSpPr txBox="1">
            <a:spLocks noGrp="1"/>
          </p:cNvSpPr>
          <p:nvPr>
            <p:ph type="body" idx="4"/>
          </p:nvPr>
        </p:nvSpPr>
        <p:spPr>
          <a:xfrm>
            <a:off x="4311651" y="1419645"/>
            <a:ext cx="3568800" cy="4986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72" name="Google Shape;6872;p312"/>
          <p:cNvSpPr>
            <a:spLocks noGrp="1"/>
          </p:cNvSpPr>
          <p:nvPr>
            <p:ph type="chart" idx="5"/>
          </p:nvPr>
        </p:nvSpPr>
        <p:spPr>
          <a:xfrm>
            <a:off x="482600" y="4438382"/>
            <a:ext cx="3568800" cy="1767300"/>
          </a:xfrm>
          <a:prstGeom prst="rect">
            <a:avLst/>
          </a:prstGeom>
          <a:solidFill>
            <a:schemeClr val="accent3">
              <a:alpha val="29800"/>
            </a:scheme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73" name="Google Shape;6873;p312"/>
          <p:cNvSpPr txBox="1">
            <a:spLocks noGrp="1"/>
          </p:cNvSpPr>
          <p:nvPr>
            <p:ph type="body" idx="6"/>
          </p:nvPr>
        </p:nvSpPr>
        <p:spPr>
          <a:xfrm>
            <a:off x="482600" y="3939862"/>
            <a:ext cx="3568800" cy="498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74" name="Google Shape;6874;p312"/>
          <p:cNvSpPr>
            <a:spLocks noGrp="1"/>
          </p:cNvSpPr>
          <p:nvPr>
            <p:ph type="chart" idx="7"/>
          </p:nvPr>
        </p:nvSpPr>
        <p:spPr>
          <a:xfrm>
            <a:off x="4311651" y="4438382"/>
            <a:ext cx="3568800" cy="1767300"/>
          </a:xfrm>
          <a:prstGeom prst="rect">
            <a:avLst/>
          </a:prstGeom>
          <a:solidFill>
            <a:schemeClr val="accent5">
              <a:alpha val="29800"/>
            </a:scheme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75" name="Google Shape;6875;p312"/>
          <p:cNvSpPr txBox="1">
            <a:spLocks noGrp="1"/>
          </p:cNvSpPr>
          <p:nvPr>
            <p:ph type="body" idx="8"/>
          </p:nvPr>
        </p:nvSpPr>
        <p:spPr>
          <a:xfrm>
            <a:off x="4311651" y="3939862"/>
            <a:ext cx="3568800" cy="4986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76" name="Google Shape;6876;p312"/>
          <p:cNvSpPr>
            <a:spLocks noGrp="1"/>
          </p:cNvSpPr>
          <p:nvPr>
            <p:ph type="chart" idx="9"/>
          </p:nvPr>
        </p:nvSpPr>
        <p:spPr>
          <a:xfrm>
            <a:off x="8140702" y="1918165"/>
            <a:ext cx="3568800" cy="1767300"/>
          </a:xfrm>
          <a:prstGeom prst="rect">
            <a:avLst/>
          </a:prstGeom>
          <a:solidFill>
            <a:schemeClr val="accent2">
              <a:alpha val="2980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77" name="Google Shape;6877;p312"/>
          <p:cNvSpPr txBox="1">
            <a:spLocks noGrp="1"/>
          </p:cNvSpPr>
          <p:nvPr>
            <p:ph type="body" idx="13"/>
          </p:nvPr>
        </p:nvSpPr>
        <p:spPr>
          <a:xfrm>
            <a:off x="8140702" y="1419645"/>
            <a:ext cx="3568800" cy="498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78" name="Google Shape;6878;p312"/>
          <p:cNvSpPr>
            <a:spLocks noGrp="1"/>
          </p:cNvSpPr>
          <p:nvPr>
            <p:ph type="chart" idx="14"/>
          </p:nvPr>
        </p:nvSpPr>
        <p:spPr>
          <a:xfrm>
            <a:off x="8140702" y="4438382"/>
            <a:ext cx="3568800" cy="1767300"/>
          </a:xfrm>
          <a:prstGeom prst="rect">
            <a:avLst/>
          </a:prstGeom>
          <a:solidFill>
            <a:schemeClr val="accent6">
              <a:alpha val="29800"/>
            </a:schemeClr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79" name="Google Shape;6879;p312"/>
          <p:cNvSpPr txBox="1">
            <a:spLocks noGrp="1"/>
          </p:cNvSpPr>
          <p:nvPr>
            <p:ph type="body" idx="15"/>
          </p:nvPr>
        </p:nvSpPr>
        <p:spPr>
          <a:xfrm>
            <a:off x="8140702" y="3939862"/>
            <a:ext cx="3568800" cy="4986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880" name="Google Shape;6880;p312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881" name="Google Shape;6881;p312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2" name="Google Shape;6882;p312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3" name="Google Shape;6883;p312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4" name="Google Shape;6884;p312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5" name="Google Shape;6885;p312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9">
  <p:cSld name="chart 9">
    <p:spTree>
      <p:nvGrpSpPr>
        <p:cNvPr id="1" name="Shape 6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7" name="Google Shape;6887;p313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8" name="Google Shape;6888;p313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89" name="Google Shape;6889;p313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90" name="Google Shape;6890;p313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91" name="Google Shape;6891;p313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92" name="Google Shape;6892;p313"/>
          <p:cNvSpPr>
            <a:spLocks noGrp="1"/>
          </p:cNvSpPr>
          <p:nvPr>
            <p:ph type="chart" idx="2"/>
          </p:nvPr>
        </p:nvSpPr>
        <p:spPr>
          <a:xfrm>
            <a:off x="482600" y="1918165"/>
            <a:ext cx="5143500" cy="1767300"/>
          </a:xfrm>
          <a:prstGeom prst="rect">
            <a:avLst/>
          </a:prstGeom>
          <a:solidFill>
            <a:schemeClr val="accent1">
              <a:alpha val="29800"/>
            </a:scheme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93" name="Google Shape;6893;p313"/>
          <p:cNvSpPr txBox="1">
            <a:spLocks noGrp="1"/>
          </p:cNvSpPr>
          <p:nvPr>
            <p:ph type="body" idx="1"/>
          </p:nvPr>
        </p:nvSpPr>
        <p:spPr>
          <a:xfrm>
            <a:off x="985520" y="1419645"/>
            <a:ext cx="4640700" cy="498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94" name="Google Shape;6894;p313"/>
          <p:cNvSpPr>
            <a:spLocks noGrp="1"/>
          </p:cNvSpPr>
          <p:nvPr>
            <p:ph type="chart" idx="3"/>
          </p:nvPr>
        </p:nvSpPr>
        <p:spPr>
          <a:xfrm>
            <a:off x="6565901" y="1918165"/>
            <a:ext cx="5143500" cy="1767300"/>
          </a:xfrm>
          <a:prstGeom prst="rect">
            <a:avLst/>
          </a:prstGeom>
          <a:solidFill>
            <a:schemeClr val="accent4">
              <a:alpha val="29800"/>
            </a:scheme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95" name="Google Shape;6895;p313"/>
          <p:cNvSpPr txBox="1">
            <a:spLocks noGrp="1"/>
          </p:cNvSpPr>
          <p:nvPr>
            <p:ph type="body" idx="4"/>
          </p:nvPr>
        </p:nvSpPr>
        <p:spPr>
          <a:xfrm>
            <a:off x="7068821" y="1419645"/>
            <a:ext cx="4640700" cy="4986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96" name="Google Shape;6896;p313"/>
          <p:cNvSpPr>
            <a:spLocks noGrp="1"/>
          </p:cNvSpPr>
          <p:nvPr>
            <p:ph type="chart" idx="5"/>
          </p:nvPr>
        </p:nvSpPr>
        <p:spPr>
          <a:xfrm>
            <a:off x="482600" y="4438382"/>
            <a:ext cx="5143500" cy="1767300"/>
          </a:xfrm>
          <a:prstGeom prst="rect">
            <a:avLst/>
          </a:prstGeom>
          <a:solidFill>
            <a:schemeClr val="accent3">
              <a:alpha val="29800"/>
            </a:scheme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97" name="Google Shape;6897;p313"/>
          <p:cNvSpPr txBox="1">
            <a:spLocks noGrp="1"/>
          </p:cNvSpPr>
          <p:nvPr>
            <p:ph type="body" idx="6"/>
          </p:nvPr>
        </p:nvSpPr>
        <p:spPr>
          <a:xfrm>
            <a:off x="985520" y="3939862"/>
            <a:ext cx="4640700" cy="498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98" name="Google Shape;6898;p313"/>
          <p:cNvSpPr>
            <a:spLocks noGrp="1"/>
          </p:cNvSpPr>
          <p:nvPr>
            <p:ph type="chart" idx="7"/>
          </p:nvPr>
        </p:nvSpPr>
        <p:spPr>
          <a:xfrm>
            <a:off x="6565901" y="4438382"/>
            <a:ext cx="5143500" cy="1767300"/>
          </a:xfrm>
          <a:prstGeom prst="rect">
            <a:avLst/>
          </a:prstGeom>
          <a:solidFill>
            <a:schemeClr val="accent5">
              <a:alpha val="29800"/>
            </a:scheme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99" name="Google Shape;6899;p313"/>
          <p:cNvSpPr txBox="1">
            <a:spLocks noGrp="1"/>
          </p:cNvSpPr>
          <p:nvPr>
            <p:ph type="body" idx="8"/>
          </p:nvPr>
        </p:nvSpPr>
        <p:spPr>
          <a:xfrm>
            <a:off x="7068821" y="3939862"/>
            <a:ext cx="4640700" cy="4986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00" name="Google Shape;6900;p313"/>
          <p:cNvSpPr txBox="1">
            <a:spLocks noGrp="1"/>
          </p:cNvSpPr>
          <p:nvPr>
            <p:ph type="body" idx="9"/>
          </p:nvPr>
        </p:nvSpPr>
        <p:spPr>
          <a:xfrm>
            <a:off x="482600" y="1419645"/>
            <a:ext cx="502800" cy="498600"/>
          </a:xfrm>
          <a:prstGeom prst="rect">
            <a:avLst/>
          </a:prstGeom>
          <a:solidFill>
            <a:srgbClr val="006F99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01" name="Google Shape;6901;p313"/>
          <p:cNvSpPr txBox="1">
            <a:spLocks noGrp="1"/>
          </p:cNvSpPr>
          <p:nvPr>
            <p:ph type="body" idx="13"/>
          </p:nvPr>
        </p:nvSpPr>
        <p:spPr>
          <a:xfrm>
            <a:off x="482600" y="3939862"/>
            <a:ext cx="502800" cy="498600"/>
          </a:xfrm>
          <a:prstGeom prst="rect">
            <a:avLst/>
          </a:prstGeom>
          <a:solidFill>
            <a:srgbClr val="D4530F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02" name="Google Shape;6902;p313"/>
          <p:cNvSpPr txBox="1">
            <a:spLocks noGrp="1"/>
          </p:cNvSpPr>
          <p:nvPr>
            <p:ph type="body" idx="14"/>
          </p:nvPr>
        </p:nvSpPr>
        <p:spPr>
          <a:xfrm>
            <a:off x="6565901" y="1419645"/>
            <a:ext cx="502800" cy="498600"/>
          </a:xfrm>
          <a:prstGeom prst="rect">
            <a:avLst/>
          </a:prstGeom>
          <a:solidFill>
            <a:srgbClr val="5C851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03" name="Google Shape;6903;p313"/>
          <p:cNvSpPr txBox="1">
            <a:spLocks noGrp="1"/>
          </p:cNvSpPr>
          <p:nvPr>
            <p:ph type="body" idx="15"/>
          </p:nvPr>
        </p:nvSpPr>
        <p:spPr>
          <a:xfrm>
            <a:off x="6565901" y="3939862"/>
            <a:ext cx="502800" cy="498600"/>
          </a:xfrm>
          <a:prstGeom prst="rect">
            <a:avLst/>
          </a:prstGeom>
          <a:solidFill>
            <a:srgbClr val="603A5E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904" name="Google Shape;6904;p313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905" name="Google Shape;6905;p313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6" name="Google Shape;6906;p313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7" name="Google Shape;6907;p313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8" name="Google Shape;6908;p313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9" name="Google Shape;6909;p313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10">
  <p:cSld name="chart 10">
    <p:spTree>
      <p:nvGrpSpPr>
        <p:cNvPr id="1" name="Shape 6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1" name="Google Shape;6911;p314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2" name="Google Shape;6912;p314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13" name="Google Shape;6913;p314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14" name="Google Shape;6914;p314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15" name="Google Shape;6915;p314"/>
          <p:cNvSpPr>
            <a:spLocks noGrp="1"/>
          </p:cNvSpPr>
          <p:nvPr>
            <p:ph type="chart" idx="2"/>
          </p:nvPr>
        </p:nvSpPr>
        <p:spPr>
          <a:xfrm>
            <a:off x="482600" y="1918165"/>
            <a:ext cx="5143500" cy="1767300"/>
          </a:xfrm>
          <a:prstGeom prst="rect">
            <a:avLst/>
          </a:prstGeom>
          <a:solidFill>
            <a:schemeClr val="accent1">
              <a:alpha val="29800"/>
            </a:scheme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16" name="Google Shape;6916;p314"/>
          <p:cNvSpPr txBox="1">
            <a:spLocks noGrp="1"/>
          </p:cNvSpPr>
          <p:nvPr>
            <p:ph type="body" idx="1"/>
          </p:nvPr>
        </p:nvSpPr>
        <p:spPr>
          <a:xfrm>
            <a:off x="482600" y="1419645"/>
            <a:ext cx="5143500" cy="498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17" name="Google Shape;6917;p314"/>
          <p:cNvSpPr>
            <a:spLocks noGrp="1"/>
          </p:cNvSpPr>
          <p:nvPr>
            <p:ph type="chart" idx="3"/>
          </p:nvPr>
        </p:nvSpPr>
        <p:spPr>
          <a:xfrm>
            <a:off x="6565901" y="1918165"/>
            <a:ext cx="5143500" cy="1767300"/>
          </a:xfrm>
          <a:prstGeom prst="rect">
            <a:avLst/>
          </a:prstGeom>
          <a:solidFill>
            <a:schemeClr val="accent4">
              <a:alpha val="29800"/>
            </a:scheme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18" name="Google Shape;6918;p314"/>
          <p:cNvSpPr txBox="1">
            <a:spLocks noGrp="1"/>
          </p:cNvSpPr>
          <p:nvPr>
            <p:ph type="body" idx="4"/>
          </p:nvPr>
        </p:nvSpPr>
        <p:spPr>
          <a:xfrm>
            <a:off x="6565901" y="1419645"/>
            <a:ext cx="5143500" cy="4986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19" name="Google Shape;6919;p314"/>
          <p:cNvSpPr>
            <a:spLocks noGrp="1"/>
          </p:cNvSpPr>
          <p:nvPr>
            <p:ph type="chart" idx="5"/>
          </p:nvPr>
        </p:nvSpPr>
        <p:spPr>
          <a:xfrm>
            <a:off x="482600" y="4450660"/>
            <a:ext cx="11226900" cy="1767300"/>
          </a:xfrm>
          <a:prstGeom prst="rect">
            <a:avLst/>
          </a:prstGeom>
          <a:solidFill>
            <a:schemeClr val="accent5">
              <a:alpha val="29800"/>
            </a:scheme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20" name="Google Shape;6920;p314"/>
          <p:cNvSpPr txBox="1">
            <a:spLocks noGrp="1"/>
          </p:cNvSpPr>
          <p:nvPr>
            <p:ph type="body" idx="6"/>
          </p:nvPr>
        </p:nvSpPr>
        <p:spPr>
          <a:xfrm>
            <a:off x="482600" y="3952140"/>
            <a:ext cx="11226900" cy="4986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21" name="Google Shape;6921;p314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922" name="Google Shape;6922;p314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923" name="Google Shape;6923;p314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4" name="Google Shape;6924;p314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5" name="Google Shape;6925;p314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6" name="Google Shape;6926;p314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7" name="Google Shape;6927;p314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and mockup">
  <p:cSld name="chart and mockup">
    <p:spTree>
      <p:nvGrpSpPr>
        <p:cNvPr id="1" name="Shape 6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29" name="Google Shape;6929;p315"/>
          <p:cNvGrpSpPr/>
          <p:nvPr/>
        </p:nvGrpSpPr>
        <p:grpSpPr>
          <a:xfrm>
            <a:off x="1036866" y="1717407"/>
            <a:ext cx="5059316" cy="4416827"/>
            <a:chOff x="3742268" y="2033349"/>
            <a:chExt cx="4296294" cy="3750702"/>
          </a:xfrm>
        </p:grpSpPr>
        <p:sp>
          <p:nvSpPr>
            <p:cNvPr id="6930" name="Google Shape;6930;p315"/>
            <p:cNvSpPr/>
            <p:nvPr/>
          </p:nvSpPr>
          <p:spPr>
            <a:xfrm>
              <a:off x="5156233" y="5716335"/>
              <a:ext cx="1464318" cy="677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18" y="7200"/>
                  </a:moveTo>
                  <a:lnTo>
                    <a:pt x="21600" y="0"/>
                  </a:lnTo>
                  <a:cubicBezTo>
                    <a:pt x="21575" y="2780"/>
                    <a:pt x="21355" y="12687"/>
                    <a:pt x="20651" y="13859"/>
                  </a:cubicBezTo>
                  <a:cubicBezTo>
                    <a:pt x="19347" y="16026"/>
                    <a:pt x="17405" y="15717"/>
                    <a:pt x="17405" y="15717"/>
                  </a:cubicBezTo>
                  <a:lnTo>
                    <a:pt x="12405" y="15717"/>
                  </a:lnTo>
                  <a:lnTo>
                    <a:pt x="9195" y="15717"/>
                  </a:lnTo>
                  <a:lnTo>
                    <a:pt x="4195" y="15717"/>
                  </a:lnTo>
                  <a:cubicBezTo>
                    <a:pt x="4195" y="15717"/>
                    <a:pt x="2253" y="16026"/>
                    <a:pt x="949" y="13859"/>
                  </a:cubicBezTo>
                  <a:cubicBezTo>
                    <a:pt x="245" y="12687"/>
                    <a:pt x="25" y="4217"/>
                    <a:pt x="0" y="1437"/>
                  </a:cubicBezTo>
                  <a:lnTo>
                    <a:pt x="82" y="5385"/>
                  </a:lnTo>
                  <a:cubicBezTo>
                    <a:pt x="82" y="5385"/>
                    <a:pt x="124" y="14404"/>
                    <a:pt x="496" y="17423"/>
                  </a:cubicBezTo>
                  <a:cubicBezTo>
                    <a:pt x="868" y="20442"/>
                    <a:pt x="2101" y="21600"/>
                    <a:pt x="2983" y="21600"/>
                  </a:cubicBezTo>
                  <a:cubicBezTo>
                    <a:pt x="3502" y="21600"/>
                    <a:pt x="6673" y="21600"/>
                    <a:pt x="9195" y="21600"/>
                  </a:cubicBezTo>
                  <a:cubicBezTo>
                    <a:pt x="10959" y="21600"/>
                    <a:pt x="12405" y="21600"/>
                    <a:pt x="12405" y="21600"/>
                  </a:cubicBezTo>
                  <a:cubicBezTo>
                    <a:pt x="14927" y="21600"/>
                    <a:pt x="18098" y="21600"/>
                    <a:pt x="18617" y="21600"/>
                  </a:cubicBezTo>
                  <a:cubicBezTo>
                    <a:pt x="19499" y="21600"/>
                    <a:pt x="20732" y="20442"/>
                    <a:pt x="21104" y="17423"/>
                  </a:cubicBezTo>
                  <a:cubicBezTo>
                    <a:pt x="21476" y="14404"/>
                    <a:pt x="21518" y="7200"/>
                    <a:pt x="21518" y="7200"/>
                  </a:cubicBezTo>
                  <a:close/>
                </a:path>
              </a:pathLst>
            </a:custGeom>
            <a:solidFill>
              <a:srgbClr val="32373C">
                <a:alpha val="9800"/>
              </a:srgb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1" name="Google Shape;6931;p315"/>
            <p:cNvSpPr/>
            <p:nvPr/>
          </p:nvSpPr>
          <p:spPr>
            <a:xfrm>
              <a:off x="5148520" y="5698509"/>
              <a:ext cx="1479762" cy="677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18" y="7200"/>
                  </a:moveTo>
                  <a:lnTo>
                    <a:pt x="21600" y="0"/>
                  </a:lnTo>
                  <a:cubicBezTo>
                    <a:pt x="21575" y="2780"/>
                    <a:pt x="21355" y="12687"/>
                    <a:pt x="20651" y="13859"/>
                  </a:cubicBezTo>
                  <a:cubicBezTo>
                    <a:pt x="19347" y="16026"/>
                    <a:pt x="17405" y="15717"/>
                    <a:pt x="17405" y="15717"/>
                  </a:cubicBezTo>
                  <a:lnTo>
                    <a:pt x="12405" y="15717"/>
                  </a:lnTo>
                  <a:lnTo>
                    <a:pt x="9195" y="15717"/>
                  </a:lnTo>
                  <a:lnTo>
                    <a:pt x="4195" y="15717"/>
                  </a:lnTo>
                  <a:cubicBezTo>
                    <a:pt x="4195" y="15717"/>
                    <a:pt x="2253" y="16026"/>
                    <a:pt x="949" y="13859"/>
                  </a:cubicBezTo>
                  <a:cubicBezTo>
                    <a:pt x="245" y="12687"/>
                    <a:pt x="25" y="4217"/>
                    <a:pt x="0" y="1437"/>
                  </a:cubicBezTo>
                  <a:lnTo>
                    <a:pt x="82" y="5385"/>
                  </a:lnTo>
                  <a:cubicBezTo>
                    <a:pt x="82" y="5385"/>
                    <a:pt x="124" y="14404"/>
                    <a:pt x="496" y="17423"/>
                  </a:cubicBezTo>
                  <a:cubicBezTo>
                    <a:pt x="868" y="20442"/>
                    <a:pt x="2101" y="21600"/>
                    <a:pt x="2983" y="21600"/>
                  </a:cubicBezTo>
                  <a:cubicBezTo>
                    <a:pt x="3502" y="21600"/>
                    <a:pt x="6673" y="21600"/>
                    <a:pt x="9195" y="21600"/>
                  </a:cubicBezTo>
                  <a:cubicBezTo>
                    <a:pt x="10959" y="21600"/>
                    <a:pt x="12405" y="21600"/>
                    <a:pt x="12405" y="21600"/>
                  </a:cubicBezTo>
                  <a:cubicBezTo>
                    <a:pt x="14927" y="21600"/>
                    <a:pt x="18098" y="21600"/>
                    <a:pt x="18617" y="21600"/>
                  </a:cubicBezTo>
                  <a:cubicBezTo>
                    <a:pt x="19499" y="21600"/>
                    <a:pt x="20732" y="20442"/>
                    <a:pt x="21104" y="17423"/>
                  </a:cubicBezTo>
                  <a:cubicBezTo>
                    <a:pt x="21476" y="14404"/>
                    <a:pt x="21518" y="7200"/>
                    <a:pt x="21518" y="7200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29803"/>
                  </a:srgbClr>
                </a:gs>
                <a:gs pos="17000">
                  <a:srgbClr val="000000">
                    <a:alpha val="29803"/>
                  </a:srgbClr>
                </a:gs>
                <a:gs pos="76000">
                  <a:srgbClr val="32373C">
                    <a:alpha val="80000"/>
                  </a:srgbClr>
                </a:gs>
                <a:gs pos="100000">
                  <a:srgbClr val="32373C"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2" name="Google Shape;6932;p315"/>
            <p:cNvSpPr/>
            <p:nvPr/>
          </p:nvSpPr>
          <p:spPr>
            <a:xfrm>
              <a:off x="3742268" y="4635867"/>
              <a:ext cx="4296294" cy="4856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5382"/>
                  </a:moveTo>
                  <a:cubicBezTo>
                    <a:pt x="0" y="18816"/>
                    <a:pt x="315" y="21600"/>
                    <a:pt x="703" y="21600"/>
                  </a:cubicBezTo>
                  <a:lnTo>
                    <a:pt x="20897" y="21600"/>
                  </a:lnTo>
                  <a:cubicBezTo>
                    <a:pt x="21285" y="21600"/>
                    <a:pt x="21600" y="18816"/>
                    <a:pt x="21600" y="15382"/>
                  </a:cubicBez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15382"/>
                    <a:pt x="0" y="15382"/>
                  </a:cubicBezTo>
                  <a:close/>
                </a:path>
              </a:pathLst>
            </a:custGeom>
            <a:gradFill>
              <a:gsLst>
                <a:gs pos="0">
                  <a:srgbClr val="C8CBCF"/>
                </a:gs>
                <a:gs pos="100000">
                  <a:srgbClr val="E7E7E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3" name="Google Shape;6933;p315"/>
            <p:cNvSpPr/>
            <p:nvPr/>
          </p:nvSpPr>
          <p:spPr>
            <a:xfrm>
              <a:off x="3742268" y="2033349"/>
              <a:ext cx="4296294" cy="26076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575" y="19911"/>
                  </a:moveTo>
                  <a:lnTo>
                    <a:pt x="1025" y="19911"/>
                  </a:lnTo>
                  <a:lnTo>
                    <a:pt x="1025" y="1737"/>
                  </a:lnTo>
                  <a:lnTo>
                    <a:pt x="20575" y="1737"/>
                  </a:lnTo>
                  <a:cubicBezTo>
                    <a:pt x="20575" y="1737"/>
                    <a:pt x="20575" y="19911"/>
                    <a:pt x="20575" y="19911"/>
                  </a:cubicBezTo>
                  <a:close/>
                  <a:moveTo>
                    <a:pt x="20897" y="0"/>
                  </a:moveTo>
                  <a:lnTo>
                    <a:pt x="703" y="0"/>
                  </a:lnTo>
                  <a:cubicBezTo>
                    <a:pt x="315" y="0"/>
                    <a:pt x="0" y="518"/>
                    <a:pt x="0" y="1158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1158"/>
                  </a:lnTo>
                  <a:cubicBezTo>
                    <a:pt x="21600" y="518"/>
                    <a:pt x="21285" y="0"/>
                    <a:pt x="20897" y="0"/>
                  </a:cubicBezTo>
                  <a:close/>
                </a:path>
              </a:pathLst>
            </a:custGeom>
            <a:gradFill>
              <a:gsLst>
                <a:gs pos="0">
                  <a:srgbClr val="32373C"/>
                </a:gs>
                <a:gs pos="6000">
                  <a:srgbClr val="32373C"/>
                </a:gs>
                <a:gs pos="62000">
                  <a:srgbClr val="000000"/>
                </a:gs>
                <a:gs pos="100000">
                  <a:srgbClr val="000000"/>
                </a:gs>
              </a:gsLst>
              <a:lin ang="1800004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4" name="Google Shape;6934;p315"/>
            <p:cNvSpPr/>
            <p:nvPr/>
          </p:nvSpPr>
          <p:spPr>
            <a:xfrm>
              <a:off x="5154883" y="5711236"/>
              <a:ext cx="1468736" cy="45144"/>
            </a:xfrm>
            <a:custGeom>
              <a:avLst/>
              <a:gdLst/>
              <a:ahLst/>
              <a:cxnLst/>
              <a:rect l="l" t="t" r="r" b="b"/>
              <a:pathLst>
                <a:path w="21516" h="21600" extrusionOk="0">
                  <a:moveTo>
                    <a:pt x="21512" y="0"/>
                  </a:moveTo>
                  <a:cubicBezTo>
                    <a:pt x="21499" y="3516"/>
                    <a:pt x="21438" y="9477"/>
                    <a:pt x="21185" y="12548"/>
                  </a:cubicBezTo>
                  <a:cubicBezTo>
                    <a:pt x="20811" y="17077"/>
                    <a:pt x="19488" y="18813"/>
                    <a:pt x="18603" y="18813"/>
                  </a:cubicBezTo>
                  <a:cubicBezTo>
                    <a:pt x="18082" y="18813"/>
                    <a:pt x="14899" y="18813"/>
                    <a:pt x="12368" y="18813"/>
                  </a:cubicBezTo>
                  <a:cubicBezTo>
                    <a:pt x="12368" y="18813"/>
                    <a:pt x="10917" y="18813"/>
                    <a:pt x="9148" y="18813"/>
                  </a:cubicBezTo>
                  <a:cubicBezTo>
                    <a:pt x="6617" y="18813"/>
                    <a:pt x="3434" y="18813"/>
                    <a:pt x="2913" y="18813"/>
                  </a:cubicBezTo>
                  <a:cubicBezTo>
                    <a:pt x="2028" y="18813"/>
                    <a:pt x="705" y="17077"/>
                    <a:pt x="331" y="12548"/>
                  </a:cubicBezTo>
                  <a:cubicBezTo>
                    <a:pt x="78" y="9477"/>
                    <a:pt x="17" y="3516"/>
                    <a:pt x="4" y="0"/>
                  </a:cubicBezTo>
                  <a:lnTo>
                    <a:pt x="2" y="0"/>
                  </a:lnTo>
                  <a:cubicBezTo>
                    <a:pt x="2" y="0"/>
                    <a:pt x="-42" y="10806"/>
                    <a:pt x="331" y="15335"/>
                  </a:cubicBezTo>
                  <a:cubicBezTo>
                    <a:pt x="705" y="19864"/>
                    <a:pt x="2028" y="21600"/>
                    <a:pt x="2913" y="21600"/>
                  </a:cubicBezTo>
                  <a:cubicBezTo>
                    <a:pt x="3434" y="21600"/>
                    <a:pt x="6617" y="21600"/>
                    <a:pt x="9148" y="21600"/>
                  </a:cubicBezTo>
                  <a:cubicBezTo>
                    <a:pt x="10917" y="21600"/>
                    <a:pt x="12368" y="21600"/>
                    <a:pt x="12368" y="21600"/>
                  </a:cubicBezTo>
                  <a:cubicBezTo>
                    <a:pt x="14899" y="21600"/>
                    <a:pt x="18082" y="21600"/>
                    <a:pt x="18603" y="21600"/>
                  </a:cubicBezTo>
                  <a:cubicBezTo>
                    <a:pt x="19488" y="21600"/>
                    <a:pt x="20811" y="19864"/>
                    <a:pt x="21185" y="15335"/>
                  </a:cubicBezTo>
                  <a:cubicBezTo>
                    <a:pt x="21558" y="10806"/>
                    <a:pt x="21514" y="0"/>
                    <a:pt x="21514" y="0"/>
                  </a:cubicBezTo>
                  <a:cubicBezTo>
                    <a:pt x="21514" y="0"/>
                    <a:pt x="21512" y="0"/>
                    <a:pt x="21512" y="0"/>
                  </a:cubicBezTo>
                  <a:close/>
                </a:path>
              </a:pathLst>
            </a:custGeom>
            <a:solidFill>
              <a:srgbClr val="000000">
                <a:alpha val="74900"/>
              </a:srgb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5" name="Google Shape;6935;p315"/>
            <p:cNvSpPr/>
            <p:nvPr/>
          </p:nvSpPr>
          <p:spPr>
            <a:xfrm>
              <a:off x="5148520" y="5119465"/>
              <a:ext cx="1480124" cy="610752"/>
            </a:xfrm>
            <a:custGeom>
              <a:avLst/>
              <a:gdLst/>
              <a:ahLst/>
              <a:cxnLst/>
              <a:rect l="l" t="t" r="r" b="b"/>
              <a:pathLst>
                <a:path w="20919" h="21568" extrusionOk="0">
                  <a:moveTo>
                    <a:pt x="20738" y="19920"/>
                  </a:moveTo>
                  <a:cubicBezTo>
                    <a:pt x="20559" y="19543"/>
                    <a:pt x="18693" y="15429"/>
                    <a:pt x="18281" y="13714"/>
                  </a:cubicBezTo>
                  <a:cubicBezTo>
                    <a:pt x="17870" y="12000"/>
                    <a:pt x="17568" y="0"/>
                    <a:pt x="17568" y="0"/>
                  </a:cubicBezTo>
                  <a:lnTo>
                    <a:pt x="12013" y="0"/>
                  </a:lnTo>
                  <a:lnTo>
                    <a:pt x="8905" y="0"/>
                  </a:lnTo>
                  <a:lnTo>
                    <a:pt x="3350" y="0"/>
                  </a:lnTo>
                  <a:cubicBezTo>
                    <a:pt x="3350" y="0"/>
                    <a:pt x="3048" y="12000"/>
                    <a:pt x="2637" y="13714"/>
                  </a:cubicBezTo>
                  <a:cubicBezTo>
                    <a:pt x="2225" y="15429"/>
                    <a:pt x="359" y="19543"/>
                    <a:pt x="180" y="19920"/>
                  </a:cubicBezTo>
                  <a:cubicBezTo>
                    <a:pt x="2" y="20297"/>
                    <a:pt x="-341" y="21120"/>
                    <a:pt x="921" y="21360"/>
                  </a:cubicBezTo>
                  <a:cubicBezTo>
                    <a:pt x="2184" y="21600"/>
                    <a:pt x="4064" y="21566"/>
                    <a:pt x="4064" y="21566"/>
                  </a:cubicBezTo>
                  <a:lnTo>
                    <a:pt x="8905" y="21566"/>
                  </a:lnTo>
                  <a:lnTo>
                    <a:pt x="12013" y="21566"/>
                  </a:lnTo>
                  <a:lnTo>
                    <a:pt x="16854" y="21566"/>
                  </a:lnTo>
                  <a:cubicBezTo>
                    <a:pt x="16854" y="21566"/>
                    <a:pt x="18734" y="21600"/>
                    <a:pt x="19997" y="21360"/>
                  </a:cubicBezTo>
                  <a:cubicBezTo>
                    <a:pt x="21259" y="21120"/>
                    <a:pt x="20916" y="20297"/>
                    <a:pt x="20738" y="19920"/>
                  </a:cubicBezTo>
                  <a:close/>
                </a:path>
              </a:pathLst>
            </a:custGeom>
            <a:gradFill>
              <a:gsLst>
                <a:gs pos="0">
                  <a:srgbClr val="A4A7A8"/>
                </a:gs>
                <a:gs pos="34000">
                  <a:srgbClr val="F5F8FA"/>
                </a:gs>
                <a:gs pos="66000">
                  <a:srgbClr val="A4A7A8"/>
                </a:gs>
                <a:gs pos="100000">
                  <a:srgbClr val="A4A7A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6" name="Google Shape;6936;p315"/>
            <p:cNvSpPr/>
            <p:nvPr/>
          </p:nvSpPr>
          <p:spPr>
            <a:xfrm>
              <a:off x="5148520" y="5119465"/>
              <a:ext cx="1480124" cy="610752"/>
            </a:xfrm>
            <a:custGeom>
              <a:avLst/>
              <a:gdLst/>
              <a:ahLst/>
              <a:cxnLst/>
              <a:rect l="l" t="t" r="r" b="b"/>
              <a:pathLst>
                <a:path w="20919" h="21568" extrusionOk="0">
                  <a:moveTo>
                    <a:pt x="20738" y="19920"/>
                  </a:moveTo>
                  <a:cubicBezTo>
                    <a:pt x="20559" y="19543"/>
                    <a:pt x="18693" y="15429"/>
                    <a:pt x="18281" y="13714"/>
                  </a:cubicBezTo>
                  <a:cubicBezTo>
                    <a:pt x="17870" y="12000"/>
                    <a:pt x="17568" y="0"/>
                    <a:pt x="17568" y="0"/>
                  </a:cubicBezTo>
                  <a:lnTo>
                    <a:pt x="12013" y="0"/>
                  </a:lnTo>
                  <a:lnTo>
                    <a:pt x="8905" y="0"/>
                  </a:lnTo>
                  <a:lnTo>
                    <a:pt x="3350" y="0"/>
                  </a:lnTo>
                  <a:cubicBezTo>
                    <a:pt x="3350" y="0"/>
                    <a:pt x="3048" y="12000"/>
                    <a:pt x="2637" y="13714"/>
                  </a:cubicBezTo>
                  <a:cubicBezTo>
                    <a:pt x="2225" y="15429"/>
                    <a:pt x="359" y="19543"/>
                    <a:pt x="180" y="19920"/>
                  </a:cubicBezTo>
                  <a:cubicBezTo>
                    <a:pt x="2" y="20297"/>
                    <a:pt x="-341" y="21120"/>
                    <a:pt x="921" y="21360"/>
                  </a:cubicBezTo>
                  <a:cubicBezTo>
                    <a:pt x="2184" y="21600"/>
                    <a:pt x="4064" y="21566"/>
                    <a:pt x="4064" y="21566"/>
                  </a:cubicBezTo>
                  <a:lnTo>
                    <a:pt x="8905" y="21566"/>
                  </a:lnTo>
                  <a:lnTo>
                    <a:pt x="12013" y="21566"/>
                  </a:lnTo>
                  <a:lnTo>
                    <a:pt x="16854" y="21566"/>
                  </a:lnTo>
                  <a:cubicBezTo>
                    <a:pt x="16854" y="21566"/>
                    <a:pt x="18734" y="21600"/>
                    <a:pt x="19997" y="21360"/>
                  </a:cubicBezTo>
                  <a:cubicBezTo>
                    <a:pt x="21259" y="21120"/>
                    <a:pt x="20916" y="20297"/>
                    <a:pt x="20738" y="1992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36000">
                  <a:srgbClr val="FFFFFF">
                    <a:alpha val="0"/>
                  </a:srgbClr>
                </a:gs>
                <a:gs pos="65000">
                  <a:srgbClr val="000000">
                    <a:alpha val="29803"/>
                  </a:srgbClr>
                </a:gs>
                <a:gs pos="95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7" name="Google Shape;6937;p315"/>
            <p:cNvSpPr/>
            <p:nvPr/>
          </p:nvSpPr>
          <p:spPr>
            <a:xfrm>
              <a:off x="5148520" y="5704872"/>
              <a:ext cx="1480355" cy="45144"/>
            </a:xfrm>
            <a:custGeom>
              <a:avLst/>
              <a:gdLst/>
              <a:ahLst/>
              <a:cxnLst/>
              <a:rect l="l" t="t" r="r" b="b"/>
              <a:pathLst>
                <a:path w="21516" h="21600" extrusionOk="0">
                  <a:moveTo>
                    <a:pt x="21515" y="0"/>
                  </a:moveTo>
                  <a:lnTo>
                    <a:pt x="21512" y="0"/>
                  </a:lnTo>
                  <a:cubicBezTo>
                    <a:pt x="21487" y="4170"/>
                    <a:pt x="21268" y="8231"/>
                    <a:pt x="20567" y="9989"/>
                  </a:cubicBezTo>
                  <a:cubicBezTo>
                    <a:pt x="19268" y="13239"/>
                    <a:pt x="17335" y="12776"/>
                    <a:pt x="17335" y="12776"/>
                  </a:cubicBezTo>
                  <a:lnTo>
                    <a:pt x="12356" y="12776"/>
                  </a:lnTo>
                  <a:lnTo>
                    <a:pt x="9160" y="12776"/>
                  </a:lnTo>
                  <a:lnTo>
                    <a:pt x="4181" y="12776"/>
                  </a:lnTo>
                  <a:cubicBezTo>
                    <a:pt x="4181" y="12776"/>
                    <a:pt x="2248" y="13239"/>
                    <a:pt x="949" y="9989"/>
                  </a:cubicBezTo>
                  <a:cubicBezTo>
                    <a:pt x="248" y="8231"/>
                    <a:pt x="29" y="4170"/>
                    <a:pt x="4" y="0"/>
                  </a:cubicBezTo>
                  <a:lnTo>
                    <a:pt x="1" y="0"/>
                  </a:lnTo>
                  <a:cubicBezTo>
                    <a:pt x="1" y="0"/>
                    <a:pt x="-42" y="10806"/>
                    <a:pt x="328" y="15335"/>
                  </a:cubicBezTo>
                  <a:cubicBezTo>
                    <a:pt x="699" y="19864"/>
                    <a:pt x="2096" y="21600"/>
                    <a:pt x="2974" y="21600"/>
                  </a:cubicBezTo>
                  <a:cubicBezTo>
                    <a:pt x="3491" y="21600"/>
                    <a:pt x="6649" y="21600"/>
                    <a:pt x="9160" y="21600"/>
                  </a:cubicBezTo>
                  <a:cubicBezTo>
                    <a:pt x="10916" y="21600"/>
                    <a:pt x="12356" y="21600"/>
                    <a:pt x="12356" y="21600"/>
                  </a:cubicBezTo>
                  <a:cubicBezTo>
                    <a:pt x="14867" y="21600"/>
                    <a:pt x="18025" y="21600"/>
                    <a:pt x="18542" y="21600"/>
                  </a:cubicBezTo>
                  <a:cubicBezTo>
                    <a:pt x="19420" y="21600"/>
                    <a:pt x="20817" y="19864"/>
                    <a:pt x="21188" y="15335"/>
                  </a:cubicBezTo>
                  <a:cubicBezTo>
                    <a:pt x="21558" y="10806"/>
                    <a:pt x="21515" y="0"/>
                    <a:pt x="21515" y="0"/>
                  </a:cubicBezTo>
                  <a:close/>
                </a:path>
              </a:pathLst>
            </a:custGeom>
            <a:gradFill>
              <a:gsLst>
                <a:gs pos="0">
                  <a:srgbClr val="6A6A6A"/>
                </a:gs>
                <a:gs pos="13000">
                  <a:srgbClr val="F5F8FA"/>
                </a:gs>
                <a:gs pos="87000">
                  <a:srgbClr val="F5F8FA"/>
                </a:gs>
                <a:gs pos="100000">
                  <a:srgbClr val="6A6A6A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8" name="Google Shape;6938;p315"/>
            <p:cNvSpPr/>
            <p:nvPr/>
          </p:nvSpPr>
          <p:spPr>
            <a:xfrm>
              <a:off x="5148520" y="5342174"/>
              <a:ext cx="563732" cy="388421"/>
            </a:xfrm>
            <a:custGeom>
              <a:avLst/>
              <a:gdLst/>
              <a:ahLst/>
              <a:cxnLst/>
              <a:rect l="l" t="t" r="r" b="b"/>
              <a:pathLst>
                <a:path w="20714" h="21549" extrusionOk="0">
                  <a:moveTo>
                    <a:pt x="9190" y="0"/>
                  </a:moveTo>
                  <a:cubicBezTo>
                    <a:pt x="8788" y="0"/>
                    <a:pt x="8391" y="32"/>
                    <a:pt x="7999" y="92"/>
                  </a:cubicBezTo>
                  <a:cubicBezTo>
                    <a:pt x="7690" y="4243"/>
                    <a:pt x="7297" y="8100"/>
                    <a:pt x="6856" y="9211"/>
                  </a:cubicBezTo>
                  <a:cubicBezTo>
                    <a:pt x="5786" y="11904"/>
                    <a:pt x="933" y="18368"/>
                    <a:pt x="470" y="18961"/>
                  </a:cubicBezTo>
                  <a:cubicBezTo>
                    <a:pt x="6" y="19553"/>
                    <a:pt x="-886" y="20846"/>
                    <a:pt x="2396" y="21223"/>
                  </a:cubicBezTo>
                  <a:cubicBezTo>
                    <a:pt x="5678" y="21600"/>
                    <a:pt x="10566" y="21546"/>
                    <a:pt x="10566" y="21546"/>
                  </a:cubicBezTo>
                  <a:lnTo>
                    <a:pt x="20377" y="21546"/>
                  </a:lnTo>
                  <a:cubicBezTo>
                    <a:pt x="20596" y="20209"/>
                    <a:pt x="20714" y="18811"/>
                    <a:pt x="20714" y="17372"/>
                  </a:cubicBezTo>
                  <a:cubicBezTo>
                    <a:pt x="20714" y="7778"/>
                    <a:pt x="15555" y="0"/>
                    <a:pt x="9190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35000">
                  <a:srgbClr val="FFFFFF">
                    <a:alpha val="0"/>
                  </a:srgbClr>
                </a:gs>
                <a:gs pos="94000">
                  <a:srgbClr val="F5F8FA"/>
                </a:gs>
                <a:gs pos="100000">
                  <a:srgbClr val="F5F8FA"/>
                </a:gs>
              </a:gsLst>
              <a:lin ang="9000021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9" name="Google Shape;6939;p315"/>
            <p:cNvSpPr/>
            <p:nvPr/>
          </p:nvSpPr>
          <p:spPr>
            <a:xfrm>
              <a:off x="6064811" y="5342174"/>
              <a:ext cx="563732" cy="388421"/>
            </a:xfrm>
            <a:custGeom>
              <a:avLst/>
              <a:gdLst/>
              <a:ahLst/>
              <a:cxnLst/>
              <a:rect l="l" t="t" r="r" b="b"/>
              <a:pathLst>
                <a:path w="20714" h="21549" extrusionOk="0">
                  <a:moveTo>
                    <a:pt x="11524" y="0"/>
                  </a:moveTo>
                  <a:cubicBezTo>
                    <a:pt x="11926" y="0"/>
                    <a:pt x="12323" y="32"/>
                    <a:pt x="12715" y="92"/>
                  </a:cubicBezTo>
                  <a:cubicBezTo>
                    <a:pt x="13024" y="4243"/>
                    <a:pt x="13417" y="8100"/>
                    <a:pt x="13858" y="9211"/>
                  </a:cubicBezTo>
                  <a:cubicBezTo>
                    <a:pt x="14928" y="11904"/>
                    <a:pt x="19781" y="18368"/>
                    <a:pt x="20244" y="18961"/>
                  </a:cubicBezTo>
                  <a:cubicBezTo>
                    <a:pt x="20708" y="19553"/>
                    <a:pt x="21600" y="20846"/>
                    <a:pt x="18318" y="21223"/>
                  </a:cubicBezTo>
                  <a:cubicBezTo>
                    <a:pt x="15036" y="21600"/>
                    <a:pt x="10148" y="21546"/>
                    <a:pt x="10148" y="21546"/>
                  </a:cubicBezTo>
                  <a:lnTo>
                    <a:pt x="337" y="21546"/>
                  </a:lnTo>
                  <a:cubicBezTo>
                    <a:pt x="118" y="20209"/>
                    <a:pt x="0" y="18811"/>
                    <a:pt x="0" y="17372"/>
                  </a:cubicBezTo>
                  <a:cubicBezTo>
                    <a:pt x="0" y="7778"/>
                    <a:pt x="5159" y="0"/>
                    <a:pt x="11524" y="0"/>
                  </a:cubicBezTo>
                  <a:close/>
                </a:path>
              </a:pathLst>
            </a:custGeom>
            <a:gradFill>
              <a:gsLst>
                <a:gs pos="0">
                  <a:srgbClr val="F5F8FA"/>
                </a:gs>
                <a:gs pos="21000">
                  <a:srgbClr val="F5F8FA"/>
                </a:gs>
                <a:gs pos="78000">
                  <a:srgbClr val="EEEFF1">
                    <a:alpha val="0"/>
                  </a:srgbClr>
                </a:gs>
                <a:gs pos="100000">
                  <a:srgbClr val="EEEFF1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0" name="Google Shape;6940;p315"/>
            <p:cNvSpPr/>
            <p:nvPr/>
          </p:nvSpPr>
          <p:spPr>
            <a:xfrm>
              <a:off x="3742268" y="4642230"/>
              <a:ext cx="4296294" cy="58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E1E1E3">
                    <a:alpha val="0"/>
                  </a:srgbClr>
                </a:gs>
                <a:gs pos="100000">
                  <a:srgbClr val="9EA0A4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1" name="Google Shape;6941;p315"/>
            <p:cNvSpPr/>
            <p:nvPr/>
          </p:nvSpPr>
          <p:spPr>
            <a:xfrm>
              <a:off x="5861191" y="2084254"/>
              <a:ext cx="55738" cy="55738"/>
            </a:xfrm>
            <a:custGeom>
              <a:avLst/>
              <a:gdLst/>
              <a:ahLst/>
              <a:cxnLst/>
              <a:rect l="l" t="t" r="r" b="b"/>
              <a:pathLst>
                <a:path w="19678" h="19678" extrusionOk="0">
                  <a:moveTo>
                    <a:pt x="16797" y="2883"/>
                  </a:moveTo>
                  <a:cubicBezTo>
                    <a:pt x="12953" y="-961"/>
                    <a:pt x="6723" y="-961"/>
                    <a:pt x="2882" y="2883"/>
                  </a:cubicBezTo>
                  <a:cubicBezTo>
                    <a:pt x="-961" y="6723"/>
                    <a:pt x="-961" y="12953"/>
                    <a:pt x="2882" y="16797"/>
                  </a:cubicBezTo>
                  <a:cubicBezTo>
                    <a:pt x="6723" y="20639"/>
                    <a:pt x="12953" y="20638"/>
                    <a:pt x="16797" y="16797"/>
                  </a:cubicBezTo>
                  <a:cubicBezTo>
                    <a:pt x="20637" y="12953"/>
                    <a:pt x="20639" y="6723"/>
                    <a:pt x="16797" y="2883"/>
                  </a:cubicBezTo>
                  <a:close/>
                </a:path>
              </a:pathLst>
            </a:custGeom>
            <a:gradFill>
              <a:gsLst>
                <a:gs pos="0">
                  <a:srgbClr val="666666"/>
                </a:gs>
                <a:gs pos="28000">
                  <a:srgbClr val="666666"/>
                </a:gs>
                <a:gs pos="86000">
                  <a:srgbClr val="090909"/>
                </a:gs>
                <a:gs pos="100000">
                  <a:srgbClr val="090909"/>
                </a:gs>
              </a:gsLst>
              <a:lin ang="3558068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2" name="Google Shape;6942;p315"/>
            <p:cNvSpPr/>
            <p:nvPr/>
          </p:nvSpPr>
          <p:spPr>
            <a:xfrm>
              <a:off x="5867554" y="2090617"/>
              <a:ext cx="43902" cy="439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40" y="21600"/>
                    <a:pt x="0" y="16765"/>
                    <a:pt x="0" y="10803"/>
                  </a:cubicBezTo>
                  <a:cubicBezTo>
                    <a:pt x="0" y="4835"/>
                    <a:pt x="4840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gradFill>
              <a:gsLst>
                <a:gs pos="0">
                  <a:srgbClr val="474747"/>
                </a:gs>
                <a:gs pos="30000">
                  <a:srgbClr val="474747"/>
                </a:gs>
                <a:gs pos="70000">
                  <a:srgbClr val="060606"/>
                </a:gs>
                <a:gs pos="100000">
                  <a:srgbClr val="06060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3" name="Google Shape;6943;p315"/>
            <p:cNvSpPr/>
            <p:nvPr/>
          </p:nvSpPr>
          <p:spPr>
            <a:xfrm>
              <a:off x="5883462" y="2106525"/>
              <a:ext cx="10800" cy="108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39" y="21600"/>
                    <a:pt x="0" y="16765"/>
                    <a:pt x="0" y="10803"/>
                  </a:cubicBezTo>
                  <a:cubicBezTo>
                    <a:pt x="0" y="4835"/>
                    <a:pt x="4839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solidFill>
              <a:srgbClr val="557DB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44" name="Google Shape;6944;p315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5" name="Google Shape;6945;p315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46" name="Google Shape;6946;p315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47" name="Google Shape;6947;p315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48" name="Google Shape;6948;p315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49" name="Google Shape;6949;p315"/>
          <p:cNvSpPr txBox="1">
            <a:spLocks noGrp="1"/>
          </p:cNvSpPr>
          <p:nvPr>
            <p:ph type="body" idx="1"/>
          </p:nvPr>
        </p:nvSpPr>
        <p:spPr>
          <a:xfrm>
            <a:off x="6565901" y="2640853"/>
            <a:ext cx="5143500" cy="3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800"/>
              <a:buFont typeface="Arial"/>
              <a:buChar char="•"/>
              <a:defRPr sz="18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6950" name="Google Shape;6950;p315"/>
          <p:cNvSpPr txBox="1">
            <a:spLocks noGrp="1"/>
          </p:cNvSpPr>
          <p:nvPr>
            <p:ph type="body" idx="2"/>
          </p:nvPr>
        </p:nvSpPr>
        <p:spPr>
          <a:xfrm>
            <a:off x="6565901" y="1701835"/>
            <a:ext cx="5143500" cy="666900"/>
          </a:xfrm>
          <a:prstGeom prst="rect">
            <a:avLst/>
          </a:prstGeom>
          <a:solidFill>
            <a:srgbClr val="B9C3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51" name="Google Shape;6951;p315"/>
          <p:cNvSpPr>
            <a:spLocks noGrp="1"/>
          </p:cNvSpPr>
          <p:nvPr>
            <p:ph type="chart" idx="3"/>
          </p:nvPr>
        </p:nvSpPr>
        <p:spPr>
          <a:xfrm>
            <a:off x="1273978" y="1965559"/>
            <a:ext cx="4581000" cy="25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6952" name="Google Shape;6952;p315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953" name="Google Shape;6953;p315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4" name="Google Shape;6954;p315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5" name="Google Shape;6955;p315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6" name="Google Shape;6956;p315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7" name="Google Shape;6957;p315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block arcs">
  <p:cSld name="3 block arcs">
    <p:spTree>
      <p:nvGrpSpPr>
        <p:cNvPr id="1" name="Shape 6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9" name="Google Shape;6959;p316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0" name="Google Shape;6960;p316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61" name="Google Shape;6961;p316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62" name="Google Shape;6962;p316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63" name="Google Shape;6963;p316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64" name="Google Shape;6964;p316"/>
          <p:cNvSpPr/>
          <p:nvPr/>
        </p:nvSpPr>
        <p:spPr>
          <a:xfrm>
            <a:off x="2060575" y="1614640"/>
            <a:ext cx="3227832" cy="2309474"/>
          </a:xfrm>
          <a:custGeom>
            <a:avLst/>
            <a:gdLst/>
            <a:ahLst/>
            <a:cxnLst/>
            <a:rect l="l" t="t" r="r" b="b"/>
            <a:pathLst>
              <a:path w="3657600" h="2616968" extrusionOk="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081305"/>
                  <a:pt x="3606426" y="2321857"/>
                  <a:pt x="3513884" y="2540652"/>
                </a:cubicBezTo>
                <a:lnTo>
                  <a:pt x="3477120" y="2616968"/>
                </a:lnTo>
                <a:lnTo>
                  <a:pt x="2988913" y="2269937"/>
                </a:lnTo>
                <a:lnTo>
                  <a:pt x="3047995" y="2079607"/>
                </a:lnTo>
                <a:cubicBezTo>
                  <a:pt x="3064573" y="1998594"/>
                  <a:pt x="3073278" y="1914714"/>
                  <a:pt x="3073278" y="1828801"/>
                </a:cubicBezTo>
                <a:cubicBezTo>
                  <a:pt x="3073278" y="1141495"/>
                  <a:pt x="2516107" y="584324"/>
                  <a:pt x="1828801" y="584324"/>
                </a:cubicBezTo>
                <a:cubicBezTo>
                  <a:pt x="1141495" y="584324"/>
                  <a:pt x="584324" y="1141495"/>
                  <a:pt x="584324" y="1828801"/>
                </a:cubicBezTo>
                <a:cubicBezTo>
                  <a:pt x="584324" y="1914714"/>
                  <a:pt x="593030" y="1998594"/>
                  <a:pt x="609608" y="2079607"/>
                </a:cubicBezTo>
                <a:lnTo>
                  <a:pt x="668689" y="2269936"/>
                </a:lnTo>
                <a:lnTo>
                  <a:pt x="180480" y="2616968"/>
                </a:lnTo>
                <a:lnTo>
                  <a:pt x="143716" y="2540652"/>
                </a:lnTo>
                <a:cubicBezTo>
                  <a:pt x="51174" y="2321857"/>
                  <a:pt x="0" y="2081305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5" name="Google Shape;6965;p316"/>
          <p:cNvSpPr/>
          <p:nvPr/>
        </p:nvSpPr>
        <p:spPr>
          <a:xfrm rot="10800000">
            <a:off x="4480099" y="3661338"/>
            <a:ext cx="3227832" cy="2309474"/>
          </a:xfrm>
          <a:custGeom>
            <a:avLst/>
            <a:gdLst/>
            <a:ahLst/>
            <a:cxnLst/>
            <a:rect l="l" t="t" r="r" b="b"/>
            <a:pathLst>
              <a:path w="3657600" h="2616968" extrusionOk="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081305"/>
                  <a:pt x="3606426" y="2321857"/>
                  <a:pt x="3513884" y="2540652"/>
                </a:cubicBezTo>
                <a:lnTo>
                  <a:pt x="3477120" y="2616968"/>
                </a:lnTo>
                <a:lnTo>
                  <a:pt x="2988913" y="2269937"/>
                </a:lnTo>
                <a:lnTo>
                  <a:pt x="3047995" y="2079607"/>
                </a:lnTo>
                <a:cubicBezTo>
                  <a:pt x="3064573" y="1998594"/>
                  <a:pt x="3073278" y="1914714"/>
                  <a:pt x="3073278" y="1828801"/>
                </a:cubicBezTo>
                <a:cubicBezTo>
                  <a:pt x="3073278" y="1141495"/>
                  <a:pt x="2516107" y="584324"/>
                  <a:pt x="1828801" y="584324"/>
                </a:cubicBezTo>
                <a:cubicBezTo>
                  <a:pt x="1141495" y="584324"/>
                  <a:pt x="584324" y="1141495"/>
                  <a:pt x="584324" y="1828801"/>
                </a:cubicBezTo>
                <a:cubicBezTo>
                  <a:pt x="584324" y="1914714"/>
                  <a:pt x="593030" y="1998594"/>
                  <a:pt x="609608" y="2079607"/>
                </a:cubicBezTo>
                <a:lnTo>
                  <a:pt x="668689" y="2269936"/>
                </a:lnTo>
                <a:lnTo>
                  <a:pt x="180480" y="2616968"/>
                </a:lnTo>
                <a:lnTo>
                  <a:pt x="143716" y="2540652"/>
                </a:lnTo>
                <a:cubicBezTo>
                  <a:pt x="51174" y="2321857"/>
                  <a:pt x="0" y="2081305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6" name="Google Shape;6966;p316"/>
          <p:cNvSpPr/>
          <p:nvPr/>
        </p:nvSpPr>
        <p:spPr>
          <a:xfrm>
            <a:off x="6907563" y="1614640"/>
            <a:ext cx="3227832" cy="2309474"/>
          </a:xfrm>
          <a:custGeom>
            <a:avLst/>
            <a:gdLst/>
            <a:ahLst/>
            <a:cxnLst/>
            <a:rect l="l" t="t" r="r" b="b"/>
            <a:pathLst>
              <a:path w="3657600" h="2616968" extrusionOk="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081305"/>
                  <a:pt x="3606426" y="2321857"/>
                  <a:pt x="3513884" y="2540652"/>
                </a:cubicBezTo>
                <a:lnTo>
                  <a:pt x="3477120" y="2616968"/>
                </a:lnTo>
                <a:lnTo>
                  <a:pt x="2988913" y="2269937"/>
                </a:lnTo>
                <a:lnTo>
                  <a:pt x="3047995" y="2079607"/>
                </a:lnTo>
                <a:cubicBezTo>
                  <a:pt x="3064573" y="1998594"/>
                  <a:pt x="3073278" y="1914714"/>
                  <a:pt x="3073278" y="1828801"/>
                </a:cubicBezTo>
                <a:cubicBezTo>
                  <a:pt x="3073278" y="1141495"/>
                  <a:pt x="2516107" y="584324"/>
                  <a:pt x="1828801" y="584324"/>
                </a:cubicBezTo>
                <a:cubicBezTo>
                  <a:pt x="1141495" y="584324"/>
                  <a:pt x="584324" y="1141495"/>
                  <a:pt x="584324" y="1828801"/>
                </a:cubicBezTo>
                <a:cubicBezTo>
                  <a:pt x="584324" y="1914714"/>
                  <a:pt x="593030" y="1998594"/>
                  <a:pt x="609608" y="2079607"/>
                </a:cubicBezTo>
                <a:lnTo>
                  <a:pt x="668689" y="2269936"/>
                </a:lnTo>
                <a:lnTo>
                  <a:pt x="180480" y="2616968"/>
                </a:lnTo>
                <a:lnTo>
                  <a:pt x="143716" y="2540652"/>
                </a:lnTo>
                <a:cubicBezTo>
                  <a:pt x="51174" y="2321857"/>
                  <a:pt x="0" y="2081305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7" name="Google Shape;6967;p316"/>
          <p:cNvSpPr>
            <a:spLocks noGrp="1"/>
          </p:cNvSpPr>
          <p:nvPr>
            <p:ph type="chart" idx="2"/>
          </p:nvPr>
        </p:nvSpPr>
        <p:spPr>
          <a:xfrm>
            <a:off x="2523208" y="2268329"/>
            <a:ext cx="22947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68" name="Google Shape;6968;p316"/>
          <p:cNvSpPr>
            <a:spLocks noGrp="1"/>
          </p:cNvSpPr>
          <p:nvPr>
            <p:ph type="chart" idx="3"/>
          </p:nvPr>
        </p:nvSpPr>
        <p:spPr>
          <a:xfrm>
            <a:off x="4950671" y="3358499"/>
            <a:ext cx="22947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69" name="Google Shape;6969;p316"/>
          <p:cNvSpPr>
            <a:spLocks noGrp="1"/>
          </p:cNvSpPr>
          <p:nvPr>
            <p:ph type="chart" idx="4"/>
          </p:nvPr>
        </p:nvSpPr>
        <p:spPr>
          <a:xfrm>
            <a:off x="7372181" y="2268329"/>
            <a:ext cx="22947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70" name="Google Shape;6970;p316"/>
          <p:cNvSpPr txBox="1">
            <a:spLocks noGrp="1"/>
          </p:cNvSpPr>
          <p:nvPr>
            <p:ph type="body" idx="1"/>
          </p:nvPr>
        </p:nvSpPr>
        <p:spPr>
          <a:xfrm>
            <a:off x="2523207" y="4433755"/>
            <a:ext cx="17277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71" name="Google Shape;6971;p316"/>
          <p:cNvSpPr txBox="1">
            <a:spLocks noGrp="1"/>
          </p:cNvSpPr>
          <p:nvPr>
            <p:ph type="body" idx="5"/>
          </p:nvPr>
        </p:nvSpPr>
        <p:spPr>
          <a:xfrm>
            <a:off x="7939248" y="4433755"/>
            <a:ext cx="17277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72" name="Google Shape;6972;p316"/>
          <p:cNvSpPr txBox="1">
            <a:spLocks noGrp="1"/>
          </p:cNvSpPr>
          <p:nvPr>
            <p:ph type="body" idx="6"/>
          </p:nvPr>
        </p:nvSpPr>
        <p:spPr>
          <a:xfrm>
            <a:off x="5232221" y="2184550"/>
            <a:ext cx="17277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73" name="Google Shape;6973;p316"/>
          <p:cNvSpPr txBox="1">
            <a:spLocks noGrp="1"/>
          </p:cNvSpPr>
          <p:nvPr>
            <p:ph type="body" idx="7"/>
          </p:nvPr>
        </p:nvSpPr>
        <p:spPr>
          <a:xfrm>
            <a:off x="2884040" y="1666874"/>
            <a:ext cx="1572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74" name="Google Shape;6974;p316"/>
          <p:cNvSpPr txBox="1">
            <a:spLocks noGrp="1"/>
          </p:cNvSpPr>
          <p:nvPr>
            <p:ph type="body" idx="8"/>
          </p:nvPr>
        </p:nvSpPr>
        <p:spPr>
          <a:xfrm>
            <a:off x="5309517" y="5472835"/>
            <a:ext cx="1572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75" name="Google Shape;6975;p316"/>
          <p:cNvSpPr txBox="1">
            <a:spLocks noGrp="1"/>
          </p:cNvSpPr>
          <p:nvPr>
            <p:ph type="body" idx="9"/>
          </p:nvPr>
        </p:nvSpPr>
        <p:spPr>
          <a:xfrm>
            <a:off x="7733013" y="1666874"/>
            <a:ext cx="1572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976" name="Google Shape;6976;p316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6977" name="Google Shape;6977;p316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8" name="Google Shape;6978;p316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9" name="Google Shape;6979;p316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0" name="Google Shape;6980;p316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1" name="Google Shape;6981;p316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block arcs gray">
  <p:cSld name="3 block arcs gray">
    <p:spTree>
      <p:nvGrpSpPr>
        <p:cNvPr id="1" name="Shape 6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83" name="Google Shape;6983;p317"/>
          <p:cNvGrpSpPr/>
          <p:nvPr/>
        </p:nvGrpSpPr>
        <p:grpSpPr>
          <a:xfrm>
            <a:off x="2060575" y="1614640"/>
            <a:ext cx="8074820" cy="4356172"/>
            <a:chOff x="2060575" y="1614640"/>
            <a:chExt cx="8074820" cy="4356172"/>
          </a:xfrm>
        </p:grpSpPr>
        <p:sp>
          <p:nvSpPr>
            <p:cNvPr id="6984" name="Google Shape;6984;p317"/>
            <p:cNvSpPr/>
            <p:nvPr/>
          </p:nvSpPr>
          <p:spPr>
            <a:xfrm>
              <a:off x="2060575" y="1614640"/>
              <a:ext cx="3227832" cy="2309474"/>
            </a:xfrm>
            <a:custGeom>
              <a:avLst/>
              <a:gdLst/>
              <a:ahLst/>
              <a:cxnLst/>
              <a:rect l="l" t="t" r="r" b="b"/>
              <a:pathLst>
                <a:path w="3657600" h="2616968" extrusionOk="0">
                  <a:moveTo>
                    <a:pt x="1828800" y="0"/>
                  </a:moveTo>
                  <a:cubicBezTo>
                    <a:pt x="2838818" y="0"/>
                    <a:pt x="3657600" y="818782"/>
                    <a:pt x="3657600" y="1828800"/>
                  </a:cubicBezTo>
                  <a:cubicBezTo>
                    <a:pt x="3657600" y="2081305"/>
                    <a:pt x="3606426" y="2321857"/>
                    <a:pt x="3513884" y="2540652"/>
                  </a:cubicBezTo>
                  <a:lnTo>
                    <a:pt x="3477120" y="2616968"/>
                  </a:lnTo>
                  <a:lnTo>
                    <a:pt x="2988913" y="2269937"/>
                  </a:lnTo>
                  <a:lnTo>
                    <a:pt x="3047995" y="2079607"/>
                  </a:lnTo>
                  <a:cubicBezTo>
                    <a:pt x="3064573" y="1998594"/>
                    <a:pt x="3073278" y="1914714"/>
                    <a:pt x="3073278" y="1828801"/>
                  </a:cubicBezTo>
                  <a:cubicBezTo>
                    <a:pt x="3073278" y="1141495"/>
                    <a:pt x="2516107" y="584324"/>
                    <a:pt x="1828801" y="584324"/>
                  </a:cubicBezTo>
                  <a:cubicBezTo>
                    <a:pt x="1141495" y="584324"/>
                    <a:pt x="584324" y="1141495"/>
                    <a:pt x="584324" y="1828801"/>
                  </a:cubicBezTo>
                  <a:cubicBezTo>
                    <a:pt x="584324" y="1914714"/>
                    <a:pt x="593030" y="1998594"/>
                    <a:pt x="609608" y="2079607"/>
                  </a:cubicBezTo>
                  <a:lnTo>
                    <a:pt x="668689" y="2269936"/>
                  </a:lnTo>
                  <a:lnTo>
                    <a:pt x="180480" y="2616968"/>
                  </a:lnTo>
                  <a:lnTo>
                    <a:pt x="143716" y="2540652"/>
                  </a:lnTo>
                  <a:cubicBezTo>
                    <a:pt x="51174" y="2321857"/>
                    <a:pt x="0" y="2081305"/>
                    <a:pt x="0" y="1828800"/>
                  </a:cubicBezTo>
                  <a:cubicBezTo>
                    <a:pt x="0" y="818782"/>
                    <a:pt x="818782" y="0"/>
                    <a:pt x="1828800" y="0"/>
                  </a:cubicBezTo>
                  <a:close/>
                </a:path>
              </a:pathLst>
            </a:custGeom>
            <a:gradFill>
              <a:gsLst>
                <a:gs pos="0">
                  <a:srgbClr val="F2F2F2"/>
                </a:gs>
                <a:gs pos="58000">
                  <a:srgbClr val="C2C2C2"/>
                </a:gs>
                <a:gs pos="100000">
                  <a:srgbClr val="7F7F7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5" name="Google Shape;6985;p317"/>
            <p:cNvSpPr/>
            <p:nvPr/>
          </p:nvSpPr>
          <p:spPr>
            <a:xfrm rot="10800000">
              <a:off x="4480099" y="3661338"/>
              <a:ext cx="3227832" cy="2309474"/>
            </a:xfrm>
            <a:custGeom>
              <a:avLst/>
              <a:gdLst/>
              <a:ahLst/>
              <a:cxnLst/>
              <a:rect l="l" t="t" r="r" b="b"/>
              <a:pathLst>
                <a:path w="3657600" h="2616968" extrusionOk="0">
                  <a:moveTo>
                    <a:pt x="1828800" y="0"/>
                  </a:moveTo>
                  <a:cubicBezTo>
                    <a:pt x="2838818" y="0"/>
                    <a:pt x="3657600" y="818782"/>
                    <a:pt x="3657600" y="1828800"/>
                  </a:cubicBezTo>
                  <a:cubicBezTo>
                    <a:pt x="3657600" y="2081305"/>
                    <a:pt x="3606426" y="2321857"/>
                    <a:pt x="3513884" y="2540652"/>
                  </a:cubicBezTo>
                  <a:lnTo>
                    <a:pt x="3477120" y="2616968"/>
                  </a:lnTo>
                  <a:lnTo>
                    <a:pt x="2988913" y="2269937"/>
                  </a:lnTo>
                  <a:lnTo>
                    <a:pt x="3047995" y="2079607"/>
                  </a:lnTo>
                  <a:cubicBezTo>
                    <a:pt x="3064573" y="1998594"/>
                    <a:pt x="3073278" y="1914714"/>
                    <a:pt x="3073278" y="1828801"/>
                  </a:cubicBezTo>
                  <a:cubicBezTo>
                    <a:pt x="3073278" y="1141495"/>
                    <a:pt x="2516107" y="584324"/>
                    <a:pt x="1828801" y="584324"/>
                  </a:cubicBezTo>
                  <a:cubicBezTo>
                    <a:pt x="1141495" y="584324"/>
                    <a:pt x="584324" y="1141495"/>
                    <a:pt x="584324" y="1828801"/>
                  </a:cubicBezTo>
                  <a:cubicBezTo>
                    <a:pt x="584324" y="1914714"/>
                    <a:pt x="593030" y="1998594"/>
                    <a:pt x="609608" y="2079607"/>
                  </a:cubicBezTo>
                  <a:lnTo>
                    <a:pt x="668689" y="2269936"/>
                  </a:lnTo>
                  <a:lnTo>
                    <a:pt x="180480" y="2616968"/>
                  </a:lnTo>
                  <a:lnTo>
                    <a:pt x="143716" y="2540652"/>
                  </a:lnTo>
                  <a:cubicBezTo>
                    <a:pt x="51174" y="2321857"/>
                    <a:pt x="0" y="2081305"/>
                    <a:pt x="0" y="1828800"/>
                  </a:cubicBezTo>
                  <a:cubicBezTo>
                    <a:pt x="0" y="818782"/>
                    <a:pt x="818782" y="0"/>
                    <a:pt x="1828800" y="0"/>
                  </a:cubicBezTo>
                  <a:close/>
                </a:path>
              </a:pathLst>
            </a:custGeom>
            <a:gradFill>
              <a:gsLst>
                <a:gs pos="0">
                  <a:srgbClr val="F2F2F2"/>
                </a:gs>
                <a:gs pos="58000">
                  <a:srgbClr val="C2C2C2"/>
                </a:gs>
                <a:gs pos="100000">
                  <a:srgbClr val="7F7F7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6" name="Google Shape;6986;p317"/>
            <p:cNvSpPr/>
            <p:nvPr/>
          </p:nvSpPr>
          <p:spPr>
            <a:xfrm>
              <a:off x="6907563" y="1614640"/>
              <a:ext cx="3227832" cy="2309474"/>
            </a:xfrm>
            <a:custGeom>
              <a:avLst/>
              <a:gdLst/>
              <a:ahLst/>
              <a:cxnLst/>
              <a:rect l="l" t="t" r="r" b="b"/>
              <a:pathLst>
                <a:path w="3657600" h="2616968" extrusionOk="0">
                  <a:moveTo>
                    <a:pt x="1828800" y="0"/>
                  </a:moveTo>
                  <a:cubicBezTo>
                    <a:pt x="2838818" y="0"/>
                    <a:pt x="3657600" y="818782"/>
                    <a:pt x="3657600" y="1828800"/>
                  </a:cubicBezTo>
                  <a:cubicBezTo>
                    <a:pt x="3657600" y="2081305"/>
                    <a:pt x="3606426" y="2321857"/>
                    <a:pt x="3513884" y="2540652"/>
                  </a:cubicBezTo>
                  <a:lnTo>
                    <a:pt x="3477120" y="2616968"/>
                  </a:lnTo>
                  <a:lnTo>
                    <a:pt x="2988913" y="2269937"/>
                  </a:lnTo>
                  <a:lnTo>
                    <a:pt x="3047995" y="2079607"/>
                  </a:lnTo>
                  <a:cubicBezTo>
                    <a:pt x="3064573" y="1998594"/>
                    <a:pt x="3073278" y="1914714"/>
                    <a:pt x="3073278" y="1828801"/>
                  </a:cubicBezTo>
                  <a:cubicBezTo>
                    <a:pt x="3073278" y="1141495"/>
                    <a:pt x="2516107" y="584324"/>
                    <a:pt x="1828801" y="584324"/>
                  </a:cubicBezTo>
                  <a:cubicBezTo>
                    <a:pt x="1141495" y="584324"/>
                    <a:pt x="584324" y="1141495"/>
                    <a:pt x="584324" y="1828801"/>
                  </a:cubicBezTo>
                  <a:cubicBezTo>
                    <a:pt x="584324" y="1914714"/>
                    <a:pt x="593030" y="1998594"/>
                    <a:pt x="609608" y="2079607"/>
                  </a:cubicBezTo>
                  <a:lnTo>
                    <a:pt x="668689" y="2269936"/>
                  </a:lnTo>
                  <a:lnTo>
                    <a:pt x="180480" y="2616968"/>
                  </a:lnTo>
                  <a:lnTo>
                    <a:pt x="143716" y="2540652"/>
                  </a:lnTo>
                  <a:cubicBezTo>
                    <a:pt x="51174" y="2321857"/>
                    <a:pt x="0" y="2081305"/>
                    <a:pt x="0" y="1828800"/>
                  </a:cubicBezTo>
                  <a:cubicBezTo>
                    <a:pt x="0" y="818782"/>
                    <a:pt x="818782" y="0"/>
                    <a:pt x="1828800" y="0"/>
                  </a:cubicBezTo>
                  <a:close/>
                </a:path>
              </a:pathLst>
            </a:custGeom>
            <a:gradFill>
              <a:gsLst>
                <a:gs pos="0">
                  <a:srgbClr val="F2F2F2"/>
                </a:gs>
                <a:gs pos="58000">
                  <a:srgbClr val="C2C2C2"/>
                </a:gs>
                <a:gs pos="100000">
                  <a:srgbClr val="7F7F7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87" name="Google Shape;6987;p317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8" name="Google Shape;6988;p317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89" name="Google Shape;6989;p317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90" name="Google Shape;6990;p317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91" name="Google Shape;6991;p317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92" name="Google Shape;6992;p317"/>
          <p:cNvSpPr>
            <a:spLocks noGrp="1"/>
          </p:cNvSpPr>
          <p:nvPr>
            <p:ph type="chart" idx="2"/>
          </p:nvPr>
        </p:nvSpPr>
        <p:spPr>
          <a:xfrm>
            <a:off x="2523208" y="2268329"/>
            <a:ext cx="22947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93" name="Google Shape;6993;p317"/>
          <p:cNvSpPr>
            <a:spLocks noGrp="1"/>
          </p:cNvSpPr>
          <p:nvPr>
            <p:ph type="chart" idx="3"/>
          </p:nvPr>
        </p:nvSpPr>
        <p:spPr>
          <a:xfrm>
            <a:off x="4950671" y="3358499"/>
            <a:ext cx="22947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94" name="Google Shape;6994;p317"/>
          <p:cNvSpPr>
            <a:spLocks noGrp="1"/>
          </p:cNvSpPr>
          <p:nvPr>
            <p:ph type="chart" idx="4"/>
          </p:nvPr>
        </p:nvSpPr>
        <p:spPr>
          <a:xfrm>
            <a:off x="7372181" y="2268329"/>
            <a:ext cx="22947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95" name="Google Shape;6995;p317"/>
          <p:cNvSpPr txBox="1">
            <a:spLocks noGrp="1"/>
          </p:cNvSpPr>
          <p:nvPr>
            <p:ph type="body" idx="1"/>
          </p:nvPr>
        </p:nvSpPr>
        <p:spPr>
          <a:xfrm>
            <a:off x="2523207" y="4433755"/>
            <a:ext cx="17277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96" name="Google Shape;6996;p317"/>
          <p:cNvSpPr txBox="1">
            <a:spLocks noGrp="1"/>
          </p:cNvSpPr>
          <p:nvPr>
            <p:ph type="body" idx="5"/>
          </p:nvPr>
        </p:nvSpPr>
        <p:spPr>
          <a:xfrm>
            <a:off x="7939248" y="4433755"/>
            <a:ext cx="17277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97" name="Google Shape;6997;p317"/>
          <p:cNvSpPr txBox="1">
            <a:spLocks noGrp="1"/>
          </p:cNvSpPr>
          <p:nvPr>
            <p:ph type="body" idx="6"/>
          </p:nvPr>
        </p:nvSpPr>
        <p:spPr>
          <a:xfrm>
            <a:off x="5232221" y="2184550"/>
            <a:ext cx="17277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98" name="Google Shape;6998;p317"/>
          <p:cNvSpPr txBox="1">
            <a:spLocks noGrp="1"/>
          </p:cNvSpPr>
          <p:nvPr>
            <p:ph type="body" idx="7"/>
          </p:nvPr>
        </p:nvSpPr>
        <p:spPr>
          <a:xfrm>
            <a:off x="2884040" y="1666874"/>
            <a:ext cx="1572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99" name="Google Shape;6999;p317"/>
          <p:cNvSpPr txBox="1">
            <a:spLocks noGrp="1"/>
          </p:cNvSpPr>
          <p:nvPr>
            <p:ph type="body" idx="8"/>
          </p:nvPr>
        </p:nvSpPr>
        <p:spPr>
          <a:xfrm>
            <a:off x="5309517" y="5472835"/>
            <a:ext cx="1572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00" name="Google Shape;7000;p317"/>
          <p:cNvSpPr txBox="1">
            <a:spLocks noGrp="1"/>
          </p:cNvSpPr>
          <p:nvPr>
            <p:ph type="body" idx="9"/>
          </p:nvPr>
        </p:nvSpPr>
        <p:spPr>
          <a:xfrm>
            <a:off x="7733013" y="1666874"/>
            <a:ext cx="1572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001" name="Google Shape;7001;p317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002" name="Google Shape;7002;p317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3" name="Google Shape;7003;p317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4" name="Google Shape;7004;p317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5" name="Google Shape;7005;p317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6" name="Google Shape;7006;p317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block arcs">
  <p:cSld name="4 block arcs">
    <p:spTree>
      <p:nvGrpSpPr>
        <p:cNvPr id="1" name="Shape 7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8" name="Google Shape;7008;p318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9" name="Google Shape;7009;p318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10" name="Google Shape;7010;p318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11" name="Google Shape;7011;p318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12" name="Google Shape;7012;p318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13" name="Google Shape;7013;p318"/>
          <p:cNvSpPr/>
          <p:nvPr/>
        </p:nvSpPr>
        <p:spPr>
          <a:xfrm>
            <a:off x="838200" y="1614640"/>
            <a:ext cx="3227832" cy="2309474"/>
          </a:xfrm>
          <a:custGeom>
            <a:avLst/>
            <a:gdLst/>
            <a:ahLst/>
            <a:cxnLst/>
            <a:rect l="l" t="t" r="r" b="b"/>
            <a:pathLst>
              <a:path w="3657600" h="2616968" extrusionOk="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081305"/>
                  <a:pt x="3606426" y="2321857"/>
                  <a:pt x="3513884" y="2540652"/>
                </a:cubicBezTo>
                <a:lnTo>
                  <a:pt x="3477120" y="2616968"/>
                </a:lnTo>
                <a:lnTo>
                  <a:pt x="2988913" y="2269937"/>
                </a:lnTo>
                <a:lnTo>
                  <a:pt x="3047995" y="2079607"/>
                </a:lnTo>
                <a:cubicBezTo>
                  <a:pt x="3064573" y="1998594"/>
                  <a:pt x="3073278" y="1914714"/>
                  <a:pt x="3073278" y="1828801"/>
                </a:cubicBezTo>
                <a:cubicBezTo>
                  <a:pt x="3073278" y="1141495"/>
                  <a:pt x="2516107" y="584324"/>
                  <a:pt x="1828801" y="584324"/>
                </a:cubicBezTo>
                <a:cubicBezTo>
                  <a:pt x="1141495" y="584324"/>
                  <a:pt x="584324" y="1141495"/>
                  <a:pt x="584324" y="1828801"/>
                </a:cubicBezTo>
                <a:cubicBezTo>
                  <a:pt x="584324" y="1914714"/>
                  <a:pt x="593030" y="1998594"/>
                  <a:pt x="609608" y="2079607"/>
                </a:cubicBezTo>
                <a:lnTo>
                  <a:pt x="668689" y="2269936"/>
                </a:lnTo>
                <a:lnTo>
                  <a:pt x="180480" y="2616968"/>
                </a:lnTo>
                <a:lnTo>
                  <a:pt x="143716" y="2540652"/>
                </a:lnTo>
                <a:cubicBezTo>
                  <a:pt x="51174" y="2321857"/>
                  <a:pt x="0" y="2081305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4" name="Google Shape;7014;p318"/>
          <p:cNvSpPr/>
          <p:nvPr/>
        </p:nvSpPr>
        <p:spPr>
          <a:xfrm rot="10800000">
            <a:off x="3257724" y="3661338"/>
            <a:ext cx="3227832" cy="2309474"/>
          </a:xfrm>
          <a:custGeom>
            <a:avLst/>
            <a:gdLst/>
            <a:ahLst/>
            <a:cxnLst/>
            <a:rect l="l" t="t" r="r" b="b"/>
            <a:pathLst>
              <a:path w="3657600" h="2616968" extrusionOk="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081305"/>
                  <a:pt x="3606426" y="2321857"/>
                  <a:pt x="3513884" y="2540652"/>
                </a:cubicBezTo>
                <a:lnTo>
                  <a:pt x="3477120" y="2616968"/>
                </a:lnTo>
                <a:lnTo>
                  <a:pt x="2988913" y="2269937"/>
                </a:lnTo>
                <a:lnTo>
                  <a:pt x="3047995" y="2079607"/>
                </a:lnTo>
                <a:cubicBezTo>
                  <a:pt x="3064573" y="1998594"/>
                  <a:pt x="3073278" y="1914714"/>
                  <a:pt x="3073278" y="1828801"/>
                </a:cubicBezTo>
                <a:cubicBezTo>
                  <a:pt x="3073278" y="1141495"/>
                  <a:pt x="2516107" y="584324"/>
                  <a:pt x="1828801" y="584324"/>
                </a:cubicBezTo>
                <a:cubicBezTo>
                  <a:pt x="1141495" y="584324"/>
                  <a:pt x="584324" y="1141495"/>
                  <a:pt x="584324" y="1828801"/>
                </a:cubicBezTo>
                <a:cubicBezTo>
                  <a:pt x="584324" y="1914714"/>
                  <a:pt x="593030" y="1998594"/>
                  <a:pt x="609608" y="2079607"/>
                </a:cubicBezTo>
                <a:lnTo>
                  <a:pt x="668689" y="2269936"/>
                </a:lnTo>
                <a:lnTo>
                  <a:pt x="180480" y="2616968"/>
                </a:lnTo>
                <a:lnTo>
                  <a:pt x="143716" y="2540652"/>
                </a:lnTo>
                <a:cubicBezTo>
                  <a:pt x="51174" y="2321857"/>
                  <a:pt x="0" y="2081305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5" name="Google Shape;7015;p318"/>
          <p:cNvSpPr/>
          <p:nvPr/>
        </p:nvSpPr>
        <p:spPr>
          <a:xfrm>
            <a:off x="5685188" y="1614640"/>
            <a:ext cx="3227832" cy="2309474"/>
          </a:xfrm>
          <a:custGeom>
            <a:avLst/>
            <a:gdLst/>
            <a:ahLst/>
            <a:cxnLst/>
            <a:rect l="l" t="t" r="r" b="b"/>
            <a:pathLst>
              <a:path w="3657600" h="2616968" extrusionOk="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081305"/>
                  <a:pt x="3606426" y="2321857"/>
                  <a:pt x="3513884" y="2540652"/>
                </a:cubicBezTo>
                <a:lnTo>
                  <a:pt x="3477120" y="2616968"/>
                </a:lnTo>
                <a:lnTo>
                  <a:pt x="2988913" y="2269937"/>
                </a:lnTo>
                <a:lnTo>
                  <a:pt x="3047995" y="2079607"/>
                </a:lnTo>
                <a:cubicBezTo>
                  <a:pt x="3064573" y="1998594"/>
                  <a:pt x="3073278" y="1914714"/>
                  <a:pt x="3073278" y="1828801"/>
                </a:cubicBezTo>
                <a:cubicBezTo>
                  <a:pt x="3073278" y="1141495"/>
                  <a:pt x="2516107" y="584324"/>
                  <a:pt x="1828801" y="584324"/>
                </a:cubicBezTo>
                <a:cubicBezTo>
                  <a:pt x="1141495" y="584324"/>
                  <a:pt x="584324" y="1141495"/>
                  <a:pt x="584324" y="1828801"/>
                </a:cubicBezTo>
                <a:cubicBezTo>
                  <a:pt x="584324" y="1914714"/>
                  <a:pt x="593030" y="1998594"/>
                  <a:pt x="609608" y="2079607"/>
                </a:cubicBezTo>
                <a:lnTo>
                  <a:pt x="668689" y="2269936"/>
                </a:lnTo>
                <a:lnTo>
                  <a:pt x="180480" y="2616968"/>
                </a:lnTo>
                <a:lnTo>
                  <a:pt x="143716" y="2540652"/>
                </a:lnTo>
                <a:cubicBezTo>
                  <a:pt x="51174" y="2321857"/>
                  <a:pt x="0" y="2081305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6" name="Google Shape;7016;p318"/>
          <p:cNvSpPr>
            <a:spLocks noGrp="1"/>
          </p:cNvSpPr>
          <p:nvPr>
            <p:ph type="chart" idx="2"/>
          </p:nvPr>
        </p:nvSpPr>
        <p:spPr>
          <a:xfrm>
            <a:off x="1300833" y="2268329"/>
            <a:ext cx="22947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17" name="Google Shape;7017;p318"/>
          <p:cNvSpPr>
            <a:spLocks noGrp="1"/>
          </p:cNvSpPr>
          <p:nvPr>
            <p:ph type="chart" idx="3"/>
          </p:nvPr>
        </p:nvSpPr>
        <p:spPr>
          <a:xfrm>
            <a:off x="3728296" y="3358499"/>
            <a:ext cx="22947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18" name="Google Shape;7018;p318"/>
          <p:cNvSpPr>
            <a:spLocks noGrp="1"/>
          </p:cNvSpPr>
          <p:nvPr>
            <p:ph type="chart" idx="4"/>
          </p:nvPr>
        </p:nvSpPr>
        <p:spPr>
          <a:xfrm>
            <a:off x="6149806" y="2268329"/>
            <a:ext cx="22947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19" name="Google Shape;7019;p318"/>
          <p:cNvSpPr txBox="1">
            <a:spLocks noGrp="1"/>
          </p:cNvSpPr>
          <p:nvPr>
            <p:ph type="body" idx="1"/>
          </p:nvPr>
        </p:nvSpPr>
        <p:spPr>
          <a:xfrm>
            <a:off x="1300832" y="4433755"/>
            <a:ext cx="17277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20" name="Google Shape;7020;p318"/>
          <p:cNvSpPr txBox="1">
            <a:spLocks noGrp="1"/>
          </p:cNvSpPr>
          <p:nvPr>
            <p:ph type="body" idx="5"/>
          </p:nvPr>
        </p:nvSpPr>
        <p:spPr>
          <a:xfrm>
            <a:off x="6441325" y="4433755"/>
            <a:ext cx="17277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21" name="Google Shape;7021;p318"/>
          <p:cNvSpPr txBox="1">
            <a:spLocks noGrp="1"/>
          </p:cNvSpPr>
          <p:nvPr>
            <p:ph type="body" idx="6"/>
          </p:nvPr>
        </p:nvSpPr>
        <p:spPr>
          <a:xfrm>
            <a:off x="4009846" y="2184550"/>
            <a:ext cx="17277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22" name="Google Shape;7022;p318"/>
          <p:cNvSpPr txBox="1">
            <a:spLocks noGrp="1"/>
          </p:cNvSpPr>
          <p:nvPr>
            <p:ph type="body" idx="7"/>
          </p:nvPr>
        </p:nvSpPr>
        <p:spPr>
          <a:xfrm>
            <a:off x="1661665" y="1666874"/>
            <a:ext cx="1572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23" name="Google Shape;7023;p318"/>
          <p:cNvSpPr txBox="1">
            <a:spLocks noGrp="1"/>
          </p:cNvSpPr>
          <p:nvPr>
            <p:ph type="body" idx="8"/>
          </p:nvPr>
        </p:nvSpPr>
        <p:spPr>
          <a:xfrm>
            <a:off x="4087142" y="5472835"/>
            <a:ext cx="1572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24" name="Google Shape;7024;p318"/>
          <p:cNvSpPr txBox="1">
            <a:spLocks noGrp="1"/>
          </p:cNvSpPr>
          <p:nvPr>
            <p:ph type="body" idx="9"/>
          </p:nvPr>
        </p:nvSpPr>
        <p:spPr>
          <a:xfrm>
            <a:off x="6510638" y="1666874"/>
            <a:ext cx="1572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25" name="Google Shape;7025;p318"/>
          <p:cNvSpPr/>
          <p:nvPr/>
        </p:nvSpPr>
        <p:spPr>
          <a:xfrm rot="10800000">
            <a:off x="8120682" y="3659391"/>
            <a:ext cx="3227832" cy="2309474"/>
          </a:xfrm>
          <a:custGeom>
            <a:avLst/>
            <a:gdLst/>
            <a:ahLst/>
            <a:cxnLst/>
            <a:rect l="l" t="t" r="r" b="b"/>
            <a:pathLst>
              <a:path w="3657600" h="2616968" extrusionOk="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081305"/>
                  <a:pt x="3606426" y="2321857"/>
                  <a:pt x="3513884" y="2540652"/>
                </a:cubicBezTo>
                <a:lnTo>
                  <a:pt x="3477120" y="2616968"/>
                </a:lnTo>
                <a:lnTo>
                  <a:pt x="2988913" y="2269937"/>
                </a:lnTo>
                <a:lnTo>
                  <a:pt x="3047995" y="2079607"/>
                </a:lnTo>
                <a:cubicBezTo>
                  <a:pt x="3064573" y="1998594"/>
                  <a:pt x="3073278" y="1914714"/>
                  <a:pt x="3073278" y="1828801"/>
                </a:cubicBezTo>
                <a:cubicBezTo>
                  <a:pt x="3073278" y="1141495"/>
                  <a:pt x="2516107" y="584324"/>
                  <a:pt x="1828801" y="584324"/>
                </a:cubicBezTo>
                <a:cubicBezTo>
                  <a:pt x="1141495" y="584324"/>
                  <a:pt x="584324" y="1141495"/>
                  <a:pt x="584324" y="1828801"/>
                </a:cubicBezTo>
                <a:cubicBezTo>
                  <a:pt x="584324" y="1914714"/>
                  <a:pt x="593030" y="1998594"/>
                  <a:pt x="609608" y="2079607"/>
                </a:cubicBezTo>
                <a:lnTo>
                  <a:pt x="668689" y="2269936"/>
                </a:lnTo>
                <a:lnTo>
                  <a:pt x="180480" y="2616968"/>
                </a:lnTo>
                <a:lnTo>
                  <a:pt x="143716" y="2540652"/>
                </a:lnTo>
                <a:cubicBezTo>
                  <a:pt x="51174" y="2321857"/>
                  <a:pt x="0" y="2081305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6" name="Google Shape;7026;p318"/>
          <p:cNvSpPr>
            <a:spLocks noGrp="1"/>
          </p:cNvSpPr>
          <p:nvPr>
            <p:ph type="chart" idx="13"/>
          </p:nvPr>
        </p:nvSpPr>
        <p:spPr>
          <a:xfrm>
            <a:off x="8591254" y="3356552"/>
            <a:ext cx="22947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27" name="Google Shape;7027;p318"/>
          <p:cNvSpPr txBox="1">
            <a:spLocks noGrp="1"/>
          </p:cNvSpPr>
          <p:nvPr>
            <p:ph type="body" idx="14"/>
          </p:nvPr>
        </p:nvSpPr>
        <p:spPr>
          <a:xfrm>
            <a:off x="8872804" y="2182603"/>
            <a:ext cx="17277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28" name="Google Shape;7028;p318"/>
          <p:cNvSpPr txBox="1">
            <a:spLocks noGrp="1"/>
          </p:cNvSpPr>
          <p:nvPr>
            <p:ph type="body" idx="15"/>
          </p:nvPr>
        </p:nvSpPr>
        <p:spPr>
          <a:xfrm>
            <a:off x="8950100" y="5470888"/>
            <a:ext cx="1572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029" name="Google Shape;7029;p318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030" name="Google Shape;7030;p318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1" name="Google Shape;7031;p318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2" name="Google Shape;7032;p318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3" name="Google Shape;7033;p318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4" name="Google Shape;7034;p318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block arcs gray">
  <p:cSld name="4 block arcs gray">
    <p:spTree>
      <p:nvGrpSpPr>
        <p:cNvPr id="1" name="Shape 7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36" name="Google Shape;7036;p319"/>
          <p:cNvGrpSpPr/>
          <p:nvPr/>
        </p:nvGrpSpPr>
        <p:grpSpPr>
          <a:xfrm>
            <a:off x="838200" y="1614640"/>
            <a:ext cx="10510314" cy="4356172"/>
            <a:chOff x="838200" y="1614640"/>
            <a:chExt cx="10510314" cy="4356172"/>
          </a:xfrm>
        </p:grpSpPr>
        <p:sp>
          <p:nvSpPr>
            <p:cNvPr id="7037" name="Google Shape;7037;p319"/>
            <p:cNvSpPr/>
            <p:nvPr/>
          </p:nvSpPr>
          <p:spPr>
            <a:xfrm>
              <a:off x="838200" y="1614640"/>
              <a:ext cx="3227832" cy="2309474"/>
            </a:xfrm>
            <a:custGeom>
              <a:avLst/>
              <a:gdLst/>
              <a:ahLst/>
              <a:cxnLst/>
              <a:rect l="l" t="t" r="r" b="b"/>
              <a:pathLst>
                <a:path w="3657600" h="2616968" extrusionOk="0">
                  <a:moveTo>
                    <a:pt x="1828800" y="0"/>
                  </a:moveTo>
                  <a:cubicBezTo>
                    <a:pt x="2838818" y="0"/>
                    <a:pt x="3657600" y="818782"/>
                    <a:pt x="3657600" y="1828800"/>
                  </a:cubicBezTo>
                  <a:cubicBezTo>
                    <a:pt x="3657600" y="2081305"/>
                    <a:pt x="3606426" y="2321857"/>
                    <a:pt x="3513884" y="2540652"/>
                  </a:cubicBezTo>
                  <a:lnTo>
                    <a:pt x="3477120" y="2616968"/>
                  </a:lnTo>
                  <a:lnTo>
                    <a:pt x="2988913" y="2269937"/>
                  </a:lnTo>
                  <a:lnTo>
                    <a:pt x="3047995" y="2079607"/>
                  </a:lnTo>
                  <a:cubicBezTo>
                    <a:pt x="3064573" y="1998594"/>
                    <a:pt x="3073278" y="1914714"/>
                    <a:pt x="3073278" y="1828801"/>
                  </a:cubicBezTo>
                  <a:cubicBezTo>
                    <a:pt x="3073278" y="1141495"/>
                    <a:pt x="2516107" y="584324"/>
                    <a:pt x="1828801" y="584324"/>
                  </a:cubicBezTo>
                  <a:cubicBezTo>
                    <a:pt x="1141495" y="584324"/>
                    <a:pt x="584324" y="1141495"/>
                    <a:pt x="584324" y="1828801"/>
                  </a:cubicBezTo>
                  <a:cubicBezTo>
                    <a:pt x="584324" y="1914714"/>
                    <a:pt x="593030" y="1998594"/>
                    <a:pt x="609608" y="2079607"/>
                  </a:cubicBezTo>
                  <a:lnTo>
                    <a:pt x="668689" y="2269936"/>
                  </a:lnTo>
                  <a:lnTo>
                    <a:pt x="180480" y="2616968"/>
                  </a:lnTo>
                  <a:lnTo>
                    <a:pt x="143716" y="2540652"/>
                  </a:lnTo>
                  <a:cubicBezTo>
                    <a:pt x="51174" y="2321857"/>
                    <a:pt x="0" y="2081305"/>
                    <a:pt x="0" y="1828800"/>
                  </a:cubicBezTo>
                  <a:cubicBezTo>
                    <a:pt x="0" y="818782"/>
                    <a:pt x="818782" y="0"/>
                    <a:pt x="1828800" y="0"/>
                  </a:cubicBezTo>
                  <a:close/>
                </a:path>
              </a:pathLst>
            </a:custGeom>
            <a:gradFill>
              <a:gsLst>
                <a:gs pos="0">
                  <a:srgbClr val="F2F2F2"/>
                </a:gs>
                <a:gs pos="58000">
                  <a:srgbClr val="C2C2C2"/>
                </a:gs>
                <a:gs pos="100000">
                  <a:srgbClr val="7F7F7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8" name="Google Shape;7038;p319"/>
            <p:cNvSpPr/>
            <p:nvPr/>
          </p:nvSpPr>
          <p:spPr>
            <a:xfrm rot="10800000">
              <a:off x="3257724" y="3661338"/>
              <a:ext cx="3227832" cy="2309474"/>
            </a:xfrm>
            <a:custGeom>
              <a:avLst/>
              <a:gdLst/>
              <a:ahLst/>
              <a:cxnLst/>
              <a:rect l="l" t="t" r="r" b="b"/>
              <a:pathLst>
                <a:path w="3657600" h="2616968" extrusionOk="0">
                  <a:moveTo>
                    <a:pt x="1828800" y="0"/>
                  </a:moveTo>
                  <a:cubicBezTo>
                    <a:pt x="2838818" y="0"/>
                    <a:pt x="3657600" y="818782"/>
                    <a:pt x="3657600" y="1828800"/>
                  </a:cubicBezTo>
                  <a:cubicBezTo>
                    <a:pt x="3657600" y="2081305"/>
                    <a:pt x="3606426" y="2321857"/>
                    <a:pt x="3513884" y="2540652"/>
                  </a:cubicBezTo>
                  <a:lnTo>
                    <a:pt x="3477120" y="2616968"/>
                  </a:lnTo>
                  <a:lnTo>
                    <a:pt x="2988913" y="2269937"/>
                  </a:lnTo>
                  <a:lnTo>
                    <a:pt x="3047995" y="2079607"/>
                  </a:lnTo>
                  <a:cubicBezTo>
                    <a:pt x="3064573" y="1998594"/>
                    <a:pt x="3073278" y="1914714"/>
                    <a:pt x="3073278" y="1828801"/>
                  </a:cubicBezTo>
                  <a:cubicBezTo>
                    <a:pt x="3073278" y="1141495"/>
                    <a:pt x="2516107" y="584324"/>
                    <a:pt x="1828801" y="584324"/>
                  </a:cubicBezTo>
                  <a:cubicBezTo>
                    <a:pt x="1141495" y="584324"/>
                    <a:pt x="584324" y="1141495"/>
                    <a:pt x="584324" y="1828801"/>
                  </a:cubicBezTo>
                  <a:cubicBezTo>
                    <a:pt x="584324" y="1914714"/>
                    <a:pt x="593030" y="1998594"/>
                    <a:pt x="609608" y="2079607"/>
                  </a:cubicBezTo>
                  <a:lnTo>
                    <a:pt x="668689" y="2269936"/>
                  </a:lnTo>
                  <a:lnTo>
                    <a:pt x="180480" y="2616968"/>
                  </a:lnTo>
                  <a:lnTo>
                    <a:pt x="143716" y="2540652"/>
                  </a:lnTo>
                  <a:cubicBezTo>
                    <a:pt x="51174" y="2321857"/>
                    <a:pt x="0" y="2081305"/>
                    <a:pt x="0" y="1828800"/>
                  </a:cubicBezTo>
                  <a:cubicBezTo>
                    <a:pt x="0" y="818782"/>
                    <a:pt x="818782" y="0"/>
                    <a:pt x="1828800" y="0"/>
                  </a:cubicBezTo>
                  <a:close/>
                </a:path>
              </a:pathLst>
            </a:custGeom>
            <a:gradFill>
              <a:gsLst>
                <a:gs pos="0">
                  <a:srgbClr val="F2F2F2"/>
                </a:gs>
                <a:gs pos="58000">
                  <a:srgbClr val="C2C2C2"/>
                </a:gs>
                <a:gs pos="100000">
                  <a:srgbClr val="7F7F7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9" name="Google Shape;7039;p319"/>
            <p:cNvSpPr/>
            <p:nvPr/>
          </p:nvSpPr>
          <p:spPr>
            <a:xfrm>
              <a:off x="5685188" y="1614640"/>
              <a:ext cx="3227832" cy="2309474"/>
            </a:xfrm>
            <a:custGeom>
              <a:avLst/>
              <a:gdLst/>
              <a:ahLst/>
              <a:cxnLst/>
              <a:rect l="l" t="t" r="r" b="b"/>
              <a:pathLst>
                <a:path w="3657600" h="2616968" extrusionOk="0">
                  <a:moveTo>
                    <a:pt x="1828800" y="0"/>
                  </a:moveTo>
                  <a:cubicBezTo>
                    <a:pt x="2838818" y="0"/>
                    <a:pt x="3657600" y="818782"/>
                    <a:pt x="3657600" y="1828800"/>
                  </a:cubicBezTo>
                  <a:cubicBezTo>
                    <a:pt x="3657600" y="2081305"/>
                    <a:pt x="3606426" y="2321857"/>
                    <a:pt x="3513884" y="2540652"/>
                  </a:cubicBezTo>
                  <a:lnTo>
                    <a:pt x="3477120" y="2616968"/>
                  </a:lnTo>
                  <a:lnTo>
                    <a:pt x="2988913" y="2269937"/>
                  </a:lnTo>
                  <a:lnTo>
                    <a:pt x="3047995" y="2079607"/>
                  </a:lnTo>
                  <a:cubicBezTo>
                    <a:pt x="3064573" y="1998594"/>
                    <a:pt x="3073278" y="1914714"/>
                    <a:pt x="3073278" y="1828801"/>
                  </a:cubicBezTo>
                  <a:cubicBezTo>
                    <a:pt x="3073278" y="1141495"/>
                    <a:pt x="2516107" y="584324"/>
                    <a:pt x="1828801" y="584324"/>
                  </a:cubicBezTo>
                  <a:cubicBezTo>
                    <a:pt x="1141495" y="584324"/>
                    <a:pt x="584324" y="1141495"/>
                    <a:pt x="584324" y="1828801"/>
                  </a:cubicBezTo>
                  <a:cubicBezTo>
                    <a:pt x="584324" y="1914714"/>
                    <a:pt x="593030" y="1998594"/>
                    <a:pt x="609608" y="2079607"/>
                  </a:cubicBezTo>
                  <a:lnTo>
                    <a:pt x="668689" y="2269936"/>
                  </a:lnTo>
                  <a:lnTo>
                    <a:pt x="180480" y="2616968"/>
                  </a:lnTo>
                  <a:lnTo>
                    <a:pt x="143716" y="2540652"/>
                  </a:lnTo>
                  <a:cubicBezTo>
                    <a:pt x="51174" y="2321857"/>
                    <a:pt x="0" y="2081305"/>
                    <a:pt x="0" y="1828800"/>
                  </a:cubicBezTo>
                  <a:cubicBezTo>
                    <a:pt x="0" y="818782"/>
                    <a:pt x="818782" y="0"/>
                    <a:pt x="1828800" y="0"/>
                  </a:cubicBezTo>
                  <a:close/>
                </a:path>
              </a:pathLst>
            </a:custGeom>
            <a:gradFill>
              <a:gsLst>
                <a:gs pos="0">
                  <a:srgbClr val="F2F2F2"/>
                </a:gs>
                <a:gs pos="58000">
                  <a:srgbClr val="C2C2C2"/>
                </a:gs>
                <a:gs pos="100000">
                  <a:srgbClr val="7F7F7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0" name="Google Shape;7040;p319"/>
            <p:cNvSpPr/>
            <p:nvPr/>
          </p:nvSpPr>
          <p:spPr>
            <a:xfrm rot="10800000">
              <a:off x="8120682" y="3659391"/>
              <a:ext cx="3227832" cy="2309474"/>
            </a:xfrm>
            <a:custGeom>
              <a:avLst/>
              <a:gdLst/>
              <a:ahLst/>
              <a:cxnLst/>
              <a:rect l="l" t="t" r="r" b="b"/>
              <a:pathLst>
                <a:path w="3657600" h="2616968" extrusionOk="0">
                  <a:moveTo>
                    <a:pt x="1828800" y="0"/>
                  </a:moveTo>
                  <a:cubicBezTo>
                    <a:pt x="2838818" y="0"/>
                    <a:pt x="3657600" y="818782"/>
                    <a:pt x="3657600" y="1828800"/>
                  </a:cubicBezTo>
                  <a:cubicBezTo>
                    <a:pt x="3657600" y="2081305"/>
                    <a:pt x="3606426" y="2321857"/>
                    <a:pt x="3513884" y="2540652"/>
                  </a:cubicBezTo>
                  <a:lnTo>
                    <a:pt x="3477120" y="2616968"/>
                  </a:lnTo>
                  <a:lnTo>
                    <a:pt x="2988913" y="2269937"/>
                  </a:lnTo>
                  <a:lnTo>
                    <a:pt x="3047995" y="2079607"/>
                  </a:lnTo>
                  <a:cubicBezTo>
                    <a:pt x="3064573" y="1998594"/>
                    <a:pt x="3073278" y="1914714"/>
                    <a:pt x="3073278" y="1828801"/>
                  </a:cubicBezTo>
                  <a:cubicBezTo>
                    <a:pt x="3073278" y="1141495"/>
                    <a:pt x="2516107" y="584324"/>
                    <a:pt x="1828801" y="584324"/>
                  </a:cubicBezTo>
                  <a:cubicBezTo>
                    <a:pt x="1141495" y="584324"/>
                    <a:pt x="584324" y="1141495"/>
                    <a:pt x="584324" y="1828801"/>
                  </a:cubicBezTo>
                  <a:cubicBezTo>
                    <a:pt x="584324" y="1914714"/>
                    <a:pt x="593030" y="1998594"/>
                    <a:pt x="609608" y="2079607"/>
                  </a:cubicBezTo>
                  <a:lnTo>
                    <a:pt x="668689" y="2269936"/>
                  </a:lnTo>
                  <a:lnTo>
                    <a:pt x="180480" y="2616968"/>
                  </a:lnTo>
                  <a:lnTo>
                    <a:pt x="143716" y="2540652"/>
                  </a:lnTo>
                  <a:cubicBezTo>
                    <a:pt x="51174" y="2321857"/>
                    <a:pt x="0" y="2081305"/>
                    <a:pt x="0" y="1828800"/>
                  </a:cubicBezTo>
                  <a:cubicBezTo>
                    <a:pt x="0" y="818782"/>
                    <a:pt x="818782" y="0"/>
                    <a:pt x="1828800" y="0"/>
                  </a:cubicBezTo>
                  <a:close/>
                </a:path>
              </a:pathLst>
            </a:custGeom>
            <a:gradFill>
              <a:gsLst>
                <a:gs pos="0">
                  <a:srgbClr val="F2F2F2"/>
                </a:gs>
                <a:gs pos="58000">
                  <a:srgbClr val="C2C2C2"/>
                </a:gs>
                <a:gs pos="100000">
                  <a:srgbClr val="7F7F7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41" name="Google Shape;7041;p319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2" name="Google Shape;7042;p319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43" name="Google Shape;7043;p319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44" name="Google Shape;7044;p319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45" name="Google Shape;7045;p319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46" name="Google Shape;7046;p319"/>
          <p:cNvSpPr>
            <a:spLocks noGrp="1"/>
          </p:cNvSpPr>
          <p:nvPr>
            <p:ph type="chart" idx="2"/>
          </p:nvPr>
        </p:nvSpPr>
        <p:spPr>
          <a:xfrm>
            <a:off x="1300833" y="2268329"/>
            <a:ext cx="22947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47" name="Google Shape;7047;p319"/>
          <p:cNvSpPr>
            <a:spLocks noGrp="1"/>
          </p:cNvSpPr>
          <p:nvPr>
            <p:ph type="chart" idx="3"/>
          </p:nvPr>
        </p:nvSpPr>
        <p:spPr>
          <a:xfrm>
            <a:off x="3728296" y="3358499"/>
            <a:ext cx="22947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48" name="Google Shape;7048;p319"/>
          <p:cNvSpPr>
            <a:spLocks noGrp="1"/>
          </p:cNvSpPr>
          <p:nvPr>
            <p:ph type="chart" idx="4"/>
          </p:nvPr>
        </p:nvSpPr>
        <p:spPr>
          <a:xfrm>
            <a:off x="6149806" y="2268329"/>
            <a:ext cx="22947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49" name="Google Shape;7049;p319"/>
          <p:cNvSpPr txBox="1">
            <a:spLocks noGrp="1"/>
          </p:cNvSpPr>
          <p:nvPr>
            <p:ph type="body" idx="1"/>
          </p:nvPr>
        </p:nvSpPr>
        <p:spPr>
          <a:xfrm>
            <a:off x="1300832" y="4433755"/>
            <a:ext cx="17277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50" name="Google Shape;7050;p319"/>
          <p:cNvSpPr txBox="1">
            <a:spLocks noGrp="1"/>
          </p:cNvSpPr>
          <p:nvPr>
            <p:ph type="body" idx="5"/>
          </p:nvPr>
        </p:nvSpPr>
        <p:spPr>
          <a:xfrm>
            <a:off x="6441325" y="4433755"/>
            <a:ext cx="17277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51" name="Google Shape;7051;p319"/>
          <p:cNvSpPr txBox="1">
            <a:spLocks noGrp="1"/>
          </p:cNvSpPr>
          <p:nvPr>
            <p:ph type="body" idx="6"/>
          </p:nvPr>
        </p:nvSpPr>
        <p:spPr>
          <a:xfrm>
            <a:off x="4009846" y="2184550"/>
            <a:ext cx="17277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52" name="Google Shape;7052;p319"/>
          <p:cNvSpPr txBox="1">
            <a:spLocks noGrp="1"/>
          </p:cNvSpPr>
          <p:nvPr>
            <p:ph type="body" idx="7"/>
          </p:nvPr>
        </p:nvSpPr>
        <p:spPr>
          <a:xfrm>
            <a:off x="1661665" y="1666874"/>
            <a:ext cx="1572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53" name="Google Shape;7053;p319"/>
          <p:cNvSpPr txBox="1">
            <a:spLocks noGrp="1"/>
          </p:cNvSpPr>
          <p:nvPr>
            <p:ph type="body" idx="8"/>
          </p:nvPr>
        </p:nvSpPr>
        <p:spPr>
          <a:xfrm>
            <a:off x="4087142" y="5472835"/>
            <a:ext cx="1572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54" name="Google Shape;7054;p319"/>
          <p:cNvSpPr txBox="1">
            <a:spLocks noGrp="1"/>
          </p:cNvSpPr>
          <p:nvPr>
            <p:ph type="body" idx="9"/>
          </p:nvPr>
        </p:nvSpPr>
        <p:spPr>
          <a:xfrm>
            <a:off x="6510638" y="1666874"/>
            <a:ext cx="1572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55" name="Google Shape;7055;p319"/>
          <p:cNvSpPr>
            <a:spLocks noGrp="1"/>
          </p:cNvSpPr>
          <p:nvPr>
            <p:ph type="chart" idx="13"/>
          </p:nvPr>
        </p:nvSpPr>
        <p:spPr>
          <a:xfrm>
            <a:off x="8591254" y="3356552"/>
            <a:ext cx="22947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56" name="Google Shape;7056;p319"/>
          <p:cNvSpPr txBox="1">
            <a:spLocks noGrp="1"/>
          </p:cNvSpPr>
          <p:nvPr>
            <p:ph type="body" idx="14"/>
          </p:nvPr>
        </p:nvSpPr>
        <p:spPr>
          <a:xfrm>
            <a:off x="8872804" y="2182603"/>
            <a:ext cx="17277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57" name="Google Shape;7057;p319"/>
          <p:cNvSpPr txBox="1">
            <a:spLocks noGrp="1"/>
          </p:cNvSpPr>
          <p:nvPr>
            <p:ph type="body" idx="15"/>
          </p:nvPr>
        </p:nvSpPr>
        <p:spPr>
          <a:xfrm>
            <a:off x="8950100" y="5470888"/>
            <a:ext cx="1572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058" name="Google Shape;7058;p319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059" name="Google Shape;7059;p319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0" name="Google Shape;7060;p319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1" name="Google Shape;7061;p319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2" name="Google Shape;7062;p319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3" name="Google Shape;7063;p319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bottom left">
  <p:cSld name="Section Header bottom left">
    <p:spTree>
      <p:nvGrpSpPr>
        <p:cNvPr id="1" name="Shape 7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" name="Google Shape;7065;p3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66" name="Google Shape;7066;p3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67" name="Google Shape;7067;p3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68" name="Google Shape;7068;p32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69" name="Google Shape;7069;p320"/>
          <p:cNvSpPr txBox="1">
            <a:spLocks noGrp="1"/>
          </p:cNvSpPr>
          <p:nvPr>
            <p:ph type="body" idx="1"/>
          </p:nvPr>
        </p:nvSpPr>
        <p:spPr>
          <a:xfrm>
            <a:off x="342900" y="5413375"/>
            <a:ext cx="4572000" cy="9429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spcFirstLastPara="1" wrap="square" lIns="274300" tIns="91425" rIns="274300" bIns="182875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7070" name="Google Shape;7070;p320"/>
          <p:cNvSpPr txBox="1">
            <a:spLocks noGrp="1"/>
          </p:cNvSpPr>
          <p:nvPr>
            <p:ph type="title"/>
          </p:nvPr>
        </p:nvSpPr>
        <p:spPr>
          <a:xfrm>
            <a:off x="342900" y="2560638"/>
            <a:ext cx="4572000" cy="2852700"/>
          </a:xfrm>
          <a:prstGeom prst="rect">
            <a:avLst/>
          </a:prstGeom>
          <a:solidFill>
            <a:schemeClr val="lt1">
              <a:alpha val="29800"/>
            </a:schemeClr>
          </a:solidFill>
          <a:ln>
            <a:noFill/>
          </a:ln>
        </p:spPr>
        <p:txBody>
          <a:bodyPr spcFirstLastPara="1" wrap="square" lIns="274300" tIns="91425" rIns="274300" bIns="18287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trix 1">
  <p:cSld name="matrix 1">
    <p:spTree>
      <p:nvGrpSpPr>
        <p:cNvPr id="1" name="Shape 7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2" name="Google Shape;7072;p321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3" name="Google Shape;7073;p321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74" name="Google Shape;7074;p321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75" name="Google Shape;7075;p321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76" name="Google Shape;7076;p321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77" name="Google Shape;7077;p321"/>
          <p:cNvSpPr txBox="1">
            <a:spLocks noGrp="1"/>
          </p:cNvSpPr>
          <p:nvPr>
            <p:ph type="body" idx="1"/>
          </p:nvPr>
        </p:nvSpPr>
        <p:spPr>
          <a:xfrm>
            <a:off x="482599" y="1992954"/>
            <a:ext cx="5613300" cy="18159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78" name="Google Shape;7078;p321"/>
          <p:cNvSpPr txBox="1">
            <a:spLocks noGrp="1"/>
          </p:cNvSpPr>
          <p:nvPr>
            <p:ph type="body" idx="2"/>
          </p:nvPr>
        </p:nvSpPr>
        <p:spPr>
          <a:xfrm>
            <a:off x="482599" y="4277940"/>
            <a:ext cx="5613300" cy="1802100"/>
          </a:xfrm>
          <a:prstGeom prst="rect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79" name="Google Shape;7079;p321"/>
          <p:cNvSpPr txBox="1">
            <a:spLocks noGrp="1"/>
          </p:cNvSpPr>
          <p:nvPr>
            <p:ph type="body" idx="3"/>
          </p:nvPr>
        </p:nvSpPr>
        <p:spPr>
          <a:xfrm>
            <a:off x="6096001" y="1992954"/>
            <a:ext cx="5613300" cy="1815900"/>
          </a:xfrm>
          <a:prstGeom prst="rect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80" name="Google Shape;7080;p321"/>
          <p:cNvSpPr txBox="1">
            <a:spLocks noGrp="1"/>
          </p:cNvSpPr>
          <p:nvPr>
            <p:ph type="body" idx="4"/>
          </p:nvPr>
        </p:nvSpPr>
        <p:spPr>
          <a:xfrm>
            <a:off x="6096001" y="4277940"/>
            <a:ext cx="5613300" cy="18021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81" name="Google Shape;7081;p321"/>
          <p:cNvSpPr txBox="1">
            <a:spLocks noGrp="1"/>
          </p:cNvSpPr>
          <p:nvPr>
            <p:ph type="body" idx="5"/>
          </p:nvPr>
        </p:nvSpPr>
        <p:spPr>
          <a:xfrm>
            <a:off x="482599" y="3875314"/>
            <a:ext cx="5613300" cy="4209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82" name="Google Shape;7082;p321"/>
          <p:cNvSpPr txBox="1">
            <a:spLocks noGrp="1"/>
          </p:cNvSpPr>
          <p:nvPr>
            <p:ph type="body" idx="6"/>
          </p:nvPr>
        </p:nvSpPr>
        <p:spPr>
          <a:xfrm>
            <a:off x="6096000" y="3875314"/>
            <a:ext cx="5613300" cy="4209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83" name="Google Shape;7083;p321"/>
          <p:cNvSpPr txBox="1">
            <a:spLocks noGrp="1"/>
          </p:cNvSpPr>
          <p:nvPr>
            <p:ph type="body" idx="7"/>
          </p:nvPr>
        </p:nvSpPr>
        <p:spPr>
          <a:xfrm>
            <a:off x="482599" y="1581184"/>
            <a:ext cx="5613300" cy="4209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84" name="Google Shape;7084;p321"/>
          <p:cNvSpPr txBox="1">
            <a:spLocks noGrp="1"/>
          </p:cNvSpPr>
          <p:nvPr>
            <p:ph type="body" idx="8"/>
          </p:nvPr>
        </p:nvSpPr>
        <p:spPr>
          <a:xfrm>
            <a:off x="6096000" y="1581184"/>
            <a:ext cx="5613300" cy="4209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085" name="Google Shape;7085;p321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086" name="Google Shape;7086;p321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7" name="Google Shape;7087;p321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8" name="Google Shape;7088;p321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9" name="Google Shape;7089;p321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0" name="Google Shape;7090;p321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 and title">
  <p:cSld name="4 pictures and title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4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24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4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24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24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9" name="Google Shape;429;p24"/>
          <p:cNvSpPr>
            <a:spLocks noGrp="1"/>
          </p:cNvSpPr>
          <p:nvPr>
            <p:ph type="pic" idx="2"/>
          </p:nvPr>
        </p:nvSpPr>
        <p:spPr>
          <a:xfrm>
            <a:off x="354775" y="2321406"/>
            <a:ext cx="2600055" cy="1957811"/>
          </a:xfrm>
          <a:prstGeom prst="rect">
            <a:avLst/>
          </a:prstGeom>
          <a:solidFill>
            <a:srgbClr val="0095CD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0" name="Google Shape;430;p24"/>
          <p:cNvSpPr>
            <a:spLocks noGrp="1"/>
          </p:cNvSpPr>
          <p:nvPr>
            <p:ph type="pic" idx="3"/>
          </p:nvPr>
        </p:nvSpPr>
        <p:spPr>
          <a:xfrm>
            <a:off x="3316627" y="2321406"/>
            <a:ext cx="2600055" cy="1957811"/>
          </a:xfrm>
          <a:prstGeom prst="rect">
            <a:avLst/>
          </a:prstGeom>
          <a:solidFill>
            <a:srgbClr val="324D5E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1" name="Google Shape;431;p24"/>
          <p:cNvSpPr>
            <a:spLocks noGrp="1"/>
          </p:cNvSpPr>
          <p:nvPr>
            <p:ph type="pic" idx="4"/>
          </p:nvPr>
        </p:nvSpPr>
        <p:spPr>
          <a:xfrm>
            <a:off x="6278479" y="2321405"/>
            <a:ext cx="2600055" cy="1957811"/>
          </a:xfrm>
          <a:prstGeom prst="rect">
            <a:avLst/>
          </a:prstGeom>
          <a:solidFill>
            <a:srgbClr val="F17C3F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2" name="Google Shape;432;p24"/>
          <p:cNvSpPr>
            <a:spLocks noGrp="1"/>
          </p:cNvSpPr>
          <p:nvPr>
            <p:ph type="pic" idx="5"/>
          </p:nvPr>
        </p:nvSpPr>
        <p:spPr>
          <a:xfrm>
            <a:off x="9240330" y="2321404"/>
            <a:ext cx="2600055" cy="1957811"/>
          </a:xfrm>
          <a:prstGeom prst="rect">
            <a:avLst/>
          </a:prstGeom>
          <a:solidFill>
            <a:srgbClr val="7BB21B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3" name="Google Shape;433;p24"/>
          <p:cNvSpPr/>
          <p:nvPr/>
        </p:nvSpPr>
        <p:spPr>
          <a:xfrm>
            <a:off x="354775" y="4277207"/>
            <a:ext cx="2596896" cy="9144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24"/>
          <p:cNvSpPr/>
          <p:nvPr/>
        </p:nvSpPr>
        <p:spPr>
          <a:xfrm>
            <a:off x="3316627" y="4277207"/>
            <a:ext cx="2596896" cy="91440"/>
          </a:xfrm>
          <a:prstGeom prst="rect">
            <a:avLst/>
          </a:prstGeom>
          <a:solidFill>
            <a:srgbClr val="324D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24"/>
          <p:cNvSpPr/>
          <p:nvPr/>
        </p:nvSpPr>
        <p:spPr>
          <a:xfrm>
            <a:off x="6278479" y="4277206"/>
            <a:ext cx="2596896" cy="91440"/>
          </a:xfrm>
          <a:prstGeom prst="rect">
            <a:avLst/>
          </a:prstGeom>
          <a:solidFill>
            <a:srgbClr val="F17C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24"/>
          <p:cNvSpPr/>
          <p:nvPr/>
        </p:nvSpPr>
        <p:spPr>
          <a:xfrm>
            <a:off x="9240330" y="4277205"/>
            <a:ext cx="2596896" cy="91440"/>
          </a:xfrm>
          <a:prstGeom prst="rect">
            <a:avLst/>
          </a:prstGeom>
          <a:solidFill>
            <a:srgbClr val="7BB2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24"/>
          <p:cNvSpPr txBox="1">
            <a:spLocks noGrp="1"/>
          </p:cNvSpPr>
          <p:nvPr>
            <p:ph type="body" idx="1"/>
          </p:nvPr>
        </p:nvSpPr>
        <p:spPr>
          <a:xfrm>
            <a:off x="354775" y="4410665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8" name="Google Shape;438;p24"/>
          <p:cNvSpPr txBox="1">
            <a:spLocks noGrp="1"/>
          </p:cNvSpPr>
          <p:nvPr>
            <p:ph type="body" idx="6"/>
          </p:nvPr>
        </p:nvSpPr>
        <p:spPr>
          <a:xfrm>
            <a:off x="3316627" y="4410665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9" name="Google Shape;439;p24"/>
          <p:cNvSpPr txBox="1">
            <a:spLocks noGrp="1"/>
          </p:cNvSpPr>
          <p:nvPr>
            <p:ph type="body" idx="7"/>
          </p:nvPr>
        </p:nvSpPr>
        <p:spPr>
          <a:xfrm>
            <a:off x="6278479" y="4410665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0" name="Google Shape;440;p24"/>
          <p:cNvSpPr txBox="1">
            <a:spLocks noGrp="1"/>
          </p:cNvSpPr>
          <p:nvPr>
            <p:ph type="body" idx="8"/>
          </p:nvPr>
        </p:nvSpPr>
        <p:spPr>
          <a:xfrm>
            <a:off x="9240330" y="4410665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1" name="Google Shape;441;p24"/>
          <p:cNvSpPr txBox="1">
            <a:spLocks noGrp="1"/>
          </p:cNvSpPr>
          <p:nvPr>
            <p:ph type="body" idx="9"/>
          </p:nvPr>
        </p:nvSpPr>
        <p:spPr>
          <a:xfrm>
            <a:off x="354775" y="4884483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2" name="Google Shape;442;p24"/>
          <p:cNvSpPr txBox="1">
            <a:spLocks noGrp="1"/>
          </p:cNvSpPr>
          <p:nvPr>
            <p:ph type="body" idx="13"/>
          </p:nvPr>
        </p:nvSpPr>
        <p:spPr>
          <a:xfrm>
            <a:off x="3316627" y="4884483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3" name="Google Shape;443;p24"/>
          <p:cNvSpPr txBox="1">
            <a:spLocks noGrp="1"/>
          </p:cNvSpPr>
          <p:nvPr>
            <p:ph type="body" idx="14"/>
          </p:nvPr>
        </p:nvSpPr>
        <p:spPr>
          <a:xfrm>
            <a:off x="6278479" y="4884483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4" name="Google Shape;444;p24"/>
          <p:cNvSpPr txBox="1">
            <a:spLocks noGrp="1"/>
          </p:cNvSpPr>
          <p:nvPr>
            <p:ph type="body" idx="15"/>
          </p:nvPr>
        </p:nvSpPr>
        <p:spPr>
          <a:xfrm>
            <a:off x="9240330" y="4884483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445" name="Google Shape;445;p24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446" name="Google Shape;446;p24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24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24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24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24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trix 2">
  <p:cSld name="matrix 2">
    <p:spTree>
      <p:nvGrpSpPr>
        <p:cNvPr id="1" name="Shape 7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2" name="Google Shape;7092;p322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3" name="Google Shape;7093;p322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94" name="Google Shape;7094;p322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95" name="Google Shape;7095;p322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96" name="Google Shape;7096;p322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97" name="Google Shape;7097;p322"/>
          <p:cNvSpPr/>
          <p:nvPr/>
        </p:nvSpPr>
        <p:spPr>
          <a:xfrm>
            <a:off x="482599" y="1452153"/>
            <a:ext cx="5613300" cy="2322600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8" name="Google Shape;7098;p322"/>
          <p:cNvSpPr/>
          <p:nvPr/>
        </p:nvSpPr>
        <p:spPr>
          <a:xfrm>
            <a:off x="482599" y="3902745"/>
            <a:ext cx="5613300" cy="23223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9" name="Google Shape;7099;p322"/>
          <p:cNvSpPr/>
          <p:nvPr/>
        </p:nvSpPr>
        <p:spPr>
          <a:xfrm>
            <a:off x="6096000" y="1452153"/>
            <a:ext cx="5613300" cy="23226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0" name="Google Shape;7100;p322"/>
          <p:cNvSpPr/>
          <p:nvPr/>
        </p:nvSpPr>
        <p:spPr>
          <a:xfrm>
            <a:off x="6096000" y="3902745"/>
            <a:ext cx="5613300" cy="2322300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1" name="Google Shape;7101;p322"/>
          <p:cNvSpPr txBox="1">
            <a:spLocks noGrp="1"/>
          </p:cNvSpPr>
          <p:nvPr>
            <p:ph type="body" idx="1"/>
          </p:nvPr>
        </p:nvSpPr>
        <p:spPr>
          <a:xfrm rot="-5400000">
            <a:off x="-287651" y="2222379"/>
            <a:ext cx="2322600" cy="782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02" name="Google Shape;7102;p322"/>
          <p:cNvSpPr txBox="1">
            <a:spLocks noGrp="1"/>
          </p:cNvSpPr>
          <p:nvPr>
            <p:ph type="body" idx="2"/>
          </p:nvPr>
        </p:nvSpPr>
        <p:spPr>
          <a:xfrm rot="-5400000">
            <a:off x="-287500" y="4672830"/>
            <a:ext cx="2322300" cy="782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03" name="Google Shape;7103;p322"/>
          <p:cNvSpPr txBox="1">
            <a:spLocks noGrp="1"/>
          </p:cNvSpPr>
          <p:nvPr>
            <p:ph type="body" idx="3"/>
          </p:nvPr>
        </p:nvSpPr>
        <p:spPr>
          <a:xfrm rot="-5400000">
            <a:off x="5325750" y="2222380"/>
            <a:ext cx="2322600" cy="782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04" name="Google Shape;7104;p322"/>
          <p:cNvSpPr txBox="1">
            <a:spLocks noGrp="1"/>
          </p:cNvSpPr>
          <p:nvPr>
            <p:ph type="body" idx="4"/>
          </p:nvPr>
        </p:nvSpPr>
        <p:spPr>
          <a:xfrm rot="-5400000">
            <a:off x="5325900" y="4672830"/>
            <a:ext cx="2322300" cy="7821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105" name="Google Shape;7105;p322"/>
          <p:cNvCxnSpPr/>
          <p:nvPr/>
        </p:nvCxnSpPr>
        <p:spPr>
          <a:xfrm>
            <a:off x="482599" y="1452153"/>
            <a:ext cx="782100" cy="9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06" name="Google Shape;7106;p322"/>
          <p:cNvSpPr txBox="1">
            <a:spLocks noGrp="1"/>
          </p:cNvSpPr>
          <p:nvPr>
            <p:ph type="body" idx="5"/>
          </p:nvPr>
        </p:nvSpPr>
        <p:spPr>
          <a:xfrm>
            <a:off x="1264560" y="3902745"/>
            <a:ext cx="4831500" cy="23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07" name="Google Shape;7107;p322"/>
          <p:cNvSpPr txBox="1">
            <a:spLocks noGrp="1"/>
          </p:cNvSpPr>
          <p:nvPr>
            <p:ph type="body" idx="6"/>
          </p:nvPr>
        </p:nvSpPr>
        <p:spPr>
          <a:xfrm>
            <a:off x="6877961" y="3902745"/>
            <a:ext cx="4831500" cy="23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08" name="Google Shape;7108;p322"/>
          <p:cNvSpPr txBox="1">
            <a:spLocks noGrp="1"/>
          </p:cNvSpPr>
          <p:nvPr>
            <p:ph type="body" idx="7"/>
          </p:nvPr>
        </p:nvSpPr>
        <p:spPr>
          <a:xfrm>
            <a:off x="1264560" y="1452153"/>
            <a:ext cx="4831500" cy="23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09" name="Google Shape;7109;p322"/>
          <p:cNvSpPr txBox="1">
            <a:spLocks noGrp="1"/>
          </p:cNvSpPr>
          <p:nvPr>
            <p:ph type="body" idx="8"/>
          </p:nvPr>
        </p:nvSpPr>
        <p:spPr>
          <a:xfrm>
            <a:off x="6877961" y="1452153"/>
            <a:ext cx="4831500" cy="23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110" name="Google Shape;7110;p322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111" name="Google Shape;7111;p322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2" name="Google Shape;7112;p322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3" name="Google Shape;7113;p322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4" name="Google Shape;7114;p322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5" name="Google Shape;7115;p322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trix 3">
  <p:cSld name="matrix 3">
    <p:spTree>
      <p:nvGrpSpPr>
        <p:cNvPr id="1" name="Shape 7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7" name="Google Shape;7117;p323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8" name="Google Shape;7118;p323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19" name="Google Shape;7119;p323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20" name="Google Shape;7120;p323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21" name="Google Shape;7121;p323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22" name="Google Shape;7122;p323"/>
          <p:cNvSpPr/>
          <p:nvPr/>
        </p:nvSpPr>
        <p:spPr>
          <a:xfrm>
            <a:off x="482599" y="1553028"/>
            <a:ext cx="5613300" cy="2322300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3" name="Google Shape;7123;p323"/>
          <p:cNvSpPr/>
          <p:nvPr/>
        </p:nvSpPr>
        <p:spPr>
          <a:xfrm>
            <a:off x="482599" y="3875314"/>
            <a:ext cx="5613300" cy="23223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4" name="Google Shape;7124;p323"/>
          <p:cNvSpPr/>
          <p:nvPr/>
        </p:nvSpPr>
        <p:spPr>
          <a:xfrm>
            <a:off x="6096000" y="1553028"/>
            <a:ext cx="5613300" cy="23223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5" name="Google Shape;7125;p323"/>
          <p:cNvSpPr/>
          <p:nvPr/>
        </p:nvSpPr>
        <p:spPr>
          <a:xfrm>
            <a:off x="6096000" y="3875314"/>
            <a:ext cx="5613300" cy="2322300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6" name="Google Shape;7126;p323"/>
          <p:cNvSpPr txBox="1">
            <a:spLocks noGrp="1"/>
          </p:cNvSpPr>
          <p:nvPr>
            <p:ph type="body" idx="1"/>
          </p:nvPr>
        </p:nvSpPr>
        <p:spPr>
          <a:xfrm rot="-5400000">
            <a:off x="-287500" y="2323114"/>
            <a:ext cx="2322300" cy="78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27" name="Google Shape;7127;p323"/>
          <p:cNvSpPr txBox="1">
            <a:spLocks noGrp="1"/>
          </p:cNvSpPr>
          <p:nvPr>
            <p:ph type="body" idx="2"/>
          </p:nvPr>
        </p:nvSpPr>
        <p:spPr>
          <a:xfrm rot="-5400000">
            <a:off x="-287500" y="4645398"/>
            <a:ext cx="2322300" cy="7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28" name="Google Shape;7128;p323"/>
          <p:cNvSpPr txBox="1">
            <a:spLocks noGrp="1"/>
          </p:cNvSpPr>
          <p:nvPr>
            <p:ph type="body" idx="3"/>
          </p:nvPr>
        </p:nvSpPr>
        <p:spPr>
          <a:xfrm rot="5400000">
            <a:off x="10157201" y="2323129"/>
            <a:ext cx="2322300" cy="782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29" name="Google Shape;7129;p323"/>
          <p:cNvSpPr txBox="1">
            <a:spLocks noGrp="1"/>
          </p:cNvSpPr>
          <p:nvPr>
            <p:ph type="body" idx="4"/>
          </p:nvPr>
        </p:nvSpPr>
        <p:spPr>
          <a:xfrm rot="5400000">
            <a:off x="10157201" y="4645414"/>
            <a:ext cx="2322300" cy="782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30" name="Google Shape;7130;p323"/>
          <p:cNvSpPr txBox="1">
            <a:spLocks noGrp="1"/>
          </p:cNvSpPr>
          <p:nvPr>
            <p:ph type="body" idx="5"/>
          </p:nvPr>
        </p:nvSpPr>
        <p:spPr>
          <a:xfrm>
            <a:off x="1264560" y="1572039"/>
            <a:ext cx="4026000" cy="23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0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31" name="Google Shape;7131;p323"/>
          <p:cNvSpPr txBox="1">
            <a:spLocks noGrp="1"/>
          </p:cNvSpPr>
          <p:nvPr>
            <p:ph type="body" idx="6"/>
          </p:nvPr>
        </p:nvSpPr>
        <p:spPr>
          <a:xfrm>
            <a:off x="1264560" y="3894550"/>
            <a:ext cx="4026000" cy="23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0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32" name="Google Shape;7132;p323"/>
          <p:cNvSpPr txBox="1">
            <a:spLocks noGrp="1"/>
          </p:cNvSpPr>
          <p:nvPr>
            <p:ph type="body" idx="7"/>
          </p:nvPr>
        </p:nvSpPr>
        <p:spPr>
          <a:xfrm>
            <a:off x="6900862" y="1572039"/>
            <a:ext cx="4026600" cy="23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0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33" name="Google Shape;7133;p323"/>
          <p:cNvSpPr txBox="1">
            <a:spLocks noGrp="1"/>
          </p:cNvSpPr>
          <p:nvPr>
            <p:ph type="body" idx="8"/>
          </p:nvPr>
        </p:nvSpPr>
        <p:spPr>
          <a:xfrm>
            <a:off x="6900862" y="3894550"/>
            <a:ext cx="4026600" cy="23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0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34" name="Google Shape;7134;p323"/>
          <p:cNvSpPr>
            <a:spLocks noGrp="1"/>
          </p:cNvSpPr>
          <p:nvPr>
            <p:ph type="body" idx="9"/>
          </p:nvPr>
        </p:nvSpPr>
        <p:spPr>
          <a:xfrm>
            <a:off x="5291138" y="3060700"/>
            <a:ext cx="1609800" cy="1611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 b="1" cap="none">
                <a:solidFill>
                  <a:schemeClr val="accent5"/>
                </a:solidFill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135" name="Google Shape;7135;p323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136" name="Google Shape;7136;p323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7" name="Google Shape;7137;p323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8" name="Google Shape;7138;p323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9" name="Google Shape;7139;p323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0" name="Google Shape;7140;p323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trix 4">
  <p:cSld name="matrix 4">
    <p:spTree>
      <p:nvGrpSpPr>
        <p:cNvPr id="1" name="Shape 7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2" name="Google Shape;7142;p324"/>
          <p:cNvSpPr>
            <a:spLocks noGrp="1"/>
          </p:cNvSpPr>
          <p:nvPr>
            <p:ph type="body" idx="1"/>
          </p:nvPr>
        </p:nvSpPr>
        <p:spPr>
          <a:xfrm rot="-5400000">
            <a:off x="-127600" y="2741858"/>
            <a:ext cx="2002500" cy="782100"/>
          </a:xfrm>
          <a:prstGeom prst="snip1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43" name="Google Shape;7143;p324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4" name="Google Shape;7144;p324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45" name="Google Shape;7145;p324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46" name="Google Shape;7146;p324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47" name="Google Shape;7147;p324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48" name="Google Shape;7148;p324"/>
          <p:cNvSpPr/>
          <p:nvPr/>
        </p:nvSpPr>
        <p:spPr>
          <a:xfrm>
            <a:off x="1264559" y="2056884"/>
            <a:ext cx="5222400" cy="2077500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9" name="Google Shape;7149;p324"/>
          <p:cNvSpPr/>
          <p:nvPr/>
        </p:nvSpPr>
        <p:spPr>
          <a:xfrm>
            <a:off x="1264559" y="4134447"/>
            <a:ext cx="5222400" cy="20775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0" name="Google Shape;7150;p324"/>
          <p:cNvSpPr/>
          <p:nvPr/>
        </p:nvSpPr>
        <p:spPr>
          <a:xfrm>
            <a:off x="6486980" y="2056884"/>
            <a:ext cx="5222400" cy="20775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1" name="Google Shape;7151;p324"/>
          <p:cNvSpPr/>
          <p:nvPr/>
        </p:nvSpPr>
        <p:spPr>
          <a:xfrm>
            <a:off x="6486980" y="4134447"/>
            <a:ext cx="5222400" cy="2077500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2" name="Google Shape;7152;p324"/>
          <p:cNvSpPr>
            <a:spLocks noGrp="1"/>
          </p:cNvSpPr>
          <p:nvPr>
            <p:ph type="body" idx="2"/>
          </p:nvPr>
        </p:nvSpPr>
        <p:spPr>
          <a:xfrm rot="-5400000">
            <a:off x="-165100" y="4782209"/>
            <a:ext cx="2077500" cy="782100"/>
          </a:xfrm>
          <a:prstGeom prst="snip1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53" name="Google Shape;7153;p324"/>
          <p:cNvSpPr>
            <a:spLocks noGrp="1"/>
          </p:cNvSpPr>
          <p:nvPr>
            <p:ph type="body" idx="3"/>
          </p:nvPr>
        </p:nvSpPr>
        <p:spPr>
          <a:xfrm>
            <a:off x="1264560" y="1359189"/>
            <a:ext cx="5222400" cy="772500"/>
          </a:xfrm>
          <a:prstGeom prst="snip1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54" name="Google Shape;7154;p324"/>
          <p:cNvSpPr>
            <a:spLocks noGrp="1"/>
          </p:cNvSpPr>
          <p:nvPr>
            <p:ph type="body" idx="4"/>
          </p:nvPr>
        </p:nvSpPr>
        <p:spPr>
          <a:xfrm>
            <a:off x="6486980" y="1359189"/>
            <a:ext cx="5222400" cy="772500"/>
          </a:xfrm>
          <a:prstGeom prst="snip1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55" name="Google Shape;7155;p324"/>
          <p:cNvSpPr txBox="1">
            <a:spLocks noGrp="1"/>
          </p:cNvSpPr>
          <p:nvPr>
            <p:ph type="body" idx="5"/>
          </p:nvPr>
        </p:nvSpPr>
        <p:spPr>
          <a:xfrm>
            <a:off x="1264560" y="4153457"/>
            <a:ext cx="5222400" cy="20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182875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56" name="Google Shape;7156;p324"/>
          <p:cNvSpPr txBox="1">
            <a:spLocks noGrp="1"/>
          </p:cNvSpPr>
          <p:nvPr>
            <p:ph type="body" idx="6"/>
          </p:nvPr>
        </p:nvSpPr>
        <p:spPr>
          <a:xfrm>
            <a:off x="6486980" y="2150632"/>
            <a:ext cx="5222400" cy="19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182875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57" name="Google Shape;7157;p324"/>
          <p:cNvSpPr txBox="1">
            <a:spLocks noGrp="1"/>
          </p:cNvSpPr>
          <p:nvPr>
            <p:ph type="body" idx="7"/>
          </p:nvPr>
        </p:nvSpPr>
        <p:spPr>
          <a:xfrm>
            <a:off x="6486980" y="4153457"/>
            <a:ext cx="5222400" cy="20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182875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58" name="Google Shape;7158;p324"/>
          <p:cNvSpPr txBox="1">
            <a:spLocks noGrp="1"/>
          </p:cNvSpPr>
          <p:nvPr>
            <p:ph type="body" idx="8"/>
          </p:nvPr>
        </p:nvSpPr>
        <p:spPr>
          <a:xfrm>
            <a:off x="1264560" y="2150632"/>
            <a:ext cx="5222400" cy="19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182875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159" name="Google Shape;7159;p324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160" name="Google Shape;7160;p324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1" name="Google Shape;7161;p324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2" name="Google Shape;7162;p324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3" name="Google Shape;7163;p324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4" name="Google Shape;7164;p324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wot">
  <p:cSld name="swot">
    <p:spTree>
      <p:nvGrpSpPr>
        <p:cNvPr id="1" name="Shape 7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6" name="Google Shape;7166;p325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7" name="Google Shape;7167;p325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8" name="Google Shape;7168;p325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9" name="Google Shape;7169;p325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70" name="Google Shape;7170;p325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171" name="Google Shape;7171;p325"/>
          <p:cNvGrpSpPr/>
          <p:nvPr/>
        </p:nvGrpSpPr>
        <p:grpSpPr>
          <a:xfrm>
            <a:off x="3743557" y="1545751"/>
            <a:ext cx="4704887" cy="4666258"/>
            <a:chOff x="1581543" y="1298448"/>
            <a:chExt cx="4704887" cy="4666258"/>
          </a:xfrm>
        </p:grpSpPr>
        <p:grpSp>
          <p:nvGrpSpPr>
            <p:cNvPr id="7172" name="Google Shape;7172;p325"/>
            <p:cNvGrpSpPr/>
            <p:nvPr/>
          </p:nvGrpSpPr>
          <p:grpSpPr>
            <a:xfrm>
              <a:off x="1581543" y="1298448"/>
              <a:ext cx="2266926" cy="4661903"/>
              <a:chOff x="1581543" y="1298448"/>
              <a:chExt cx="2266926" cy="4661903"/>
            </a:xfrm>
          </p:grpSpPr>
          <p:sp>
            <p:nvSpPr>
              <p:cNvPr id="7173" name="Google Shape;7173;p325"/>
              <p:cNvSpPr/>
              <p:nvPr/>
            </p:nvSpPr>
            <p:spPr>
              <a:xfrm rot="5400000">
                <a:off x="1581669" y="1298448"/>
                <a:ext cx="2266800" cy="2266800"/>
              </a:xfrm>
              <a:prstGeom prst="teardrop">
                <a:avLst>
                  <a:gd name="adj" fmla="val 10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4" name="Google Shape;7174;p325"/>
              <p:cNvSpPr/>
              <p:nvPr/>
            </p:nvSpPr>
            <p:spPr>
              <a:xfrm>
                <a:off x="1581543" y="3693551"/>
                <a:ext cx="2266800" cy="2266800"/>
              </a:xfrm>
              <a:prstGeom prst="teardrop">
                <a:avLst>
                  <a:gd name="adj" fmla="val 10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75" name="Google Shape;7175;p325"/>
            <p:cNvGrpSpPr/>
            <p:nvPr/>
          </p:nvGrpSpPr>
          <p:grpSpPr>
            <a:xfrm rot="10800000">
              <a:off x="4006919" y="1302803"/>
              <a:ext cx="2279511" cy="4661903"/>
              <a:chOff x="1581543" y="1298448"/>
              <a:chExt cx="2279511" cy="4661903"/>
            </a:xfrm>
          </p:grpSpPr>
          <p:sp>
            <p:nvSpPr>
              <p:cNvPr id="7176" name="Google Shape;7176;p325"/>
              <p:cNvSpPr/>
              <p:nvPr/>
            </p:nvSpPr>
            <p:spPr>
              <a:xfrm rot="5400000">
                <a:off x="1594254" y="1298448"/>
                <a:ext cx="2266800" cy="2266800"/>
              </a:xfrm>
              <a:prstGeom prst="teardrop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7" name="Google Shape;7177;p325"/>
              <p:cNvSpPr/>
              <p:nvPr/>
            </p:nvSpPr>
            <p:spPr>
              <a:xfrm>
                <a:off x="1581543" y="3693551"/>
                <a:ext cx="2266800" cy="2266800"/>
              </a:xfrm>
              <a:prstGeom prst="teardrop">
                <a:avLst>
                  <a:gd name="adj" fmla="val 10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178" name="Google Shape;7178;p325"/>
          <p:cNvSpPr>
            <a:spLocks noGrp="1"/>
          </p:cNvSpPr>
          <p:nvPr>
            <p:ph type="body" idx="1"/>
          </p:nvPr>
        </p:nvSpPr>
        <p:spPr>
          <a:xfrm>
            <a:off x="3914912" y="1721082"/>
            <a:ext cx="1920300" cy="1920300"/>
          </a:xfrm>
          <a:prstGeom prst="ellipse">
            <a:avLst/>
          </a:prstGeom>
          <a:solidFill>
            <a:srgbClr val="F2F2F2"/>
          </a:solidFill>
          <a:ln w="28575" cap="flat" cmpd="sng">
            <a:solidFill>
              <a:srgbClr val="006F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79" name="Google Shape;7179;p325"/>
          <p:cNvSpPr>
            <a:spLocks noGrp="1"/>
          </p:cNvSpPr>
          <p:nvPr>
            <p:ph type="body" idx="2"/>
          </p:nvPr>
        </p:nvSpPr>
        <p:spPr>
          <a:xfrm>
            <a:off x="6344264" y="1721082"/>
            <a:ext cx="1920300" cy="1920300"/>
          </a:xfrm>
          <a:prstGeom prst="ellipse">
            <a:avLst/>
          </a:prstGeom>
          <a:solidFill>
            <a:srgbClr val="F2F2F2"/>
          </a:solidFill>
          <a:ln w="28575" cap="flat" cmpd="sng">
            <a:solidFill>
              <a:srgbClr val="D453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80" name="Google Shape;7180;p325"/>
          <p:cNvSpPr>
            <a:spLocks noGrp="1"/>
          </p:cNvSpPr>
          <p:nvPr>
            <p:ph type="body" idx="3"/>
          </p:nvPr>
        </p:nvSpPr>
        <p:spPr>
          <a:xfrm>
            <a:off x="3914912" y="4116185"/>
            <a:ext cx="1920300" cy="1920300"/>
          </a:xfrm>
          <a:prstGeom prst="ellipse">
            <a:avLst/>
          </a:prstGeom>
          <a:solidFill>
            <a:srgbClr val="F2F2F2"/>
          </a:solidFill>
          <a:ln w="28575" cap="flat" cmpd="sng">
            <a:solidFill>
              <a:srgbClr val="5C85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81" name="Google Shape;7181;p325"/>
          <p:cNvSpPr>
            <a:spLocks noGrp="1"/>
          </p:cNvSpPr>
          <p:nvPr>
            <p:ph type="body" idx="4"/>
          </p:nvPr>
        </p:nvSpPr>
        <p:spPr>
          <a:xfrm>
            <a:off x="6344264" y="4116185"/>
            <a:ext cx="1920300" cy="1920300"/>
          </a:xfrm>
          <a:prstGeom prst="ellipse">
            <a:avLst/>
          </a:prstGeom>
          <a:solidFill>
            <a:srgbClr val="F2F2F2"/>
          </a:solidFill>
          <a:ln w="28575" cap="flat" cmpd="sng">
            <a:solidFill>
              <a:srgbClr val="750D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82" name="Google Shape;7182;p325"/>
          <p:cNvSpPr txBox="1"/>
          <p:nvPr/>
        </p:nvSpPr>
        <p:spPr>
          <a:xfrm>
            <a:off x="5589515" y="3234004"/>
            <a:ext cx="402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C2EDFF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/>
          </a:p>
        </p:txBody>
      </p:sp>
      <p:sp>
        <p:nvSpPr>
          <p:cNvPr id="7183" name="Google Shape;7183;p325"/>
          <p:cNvSpPr txBox="1"/>
          <p:nvPr/>
        </p:nvSpPr>
        <p:spPr>
          <a:xfrm>
            <a:off x="6129361" y="3234004"/>
            <a:ext cx="603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9CAB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/>
          </a:p>
        </p:txBody>
      </p:sp>
      <p:sp>
        <p:nvSpPr>
          <p:cNvPr id="7184" name="Google Shape;7184;p325"/>
          <p:cNvSpPr txBox="1"/>
          <p:nvPr/>
        </p:nvSpPr>
        <p:spPr>
          <a:xfrm>
            <a:off x="5522791" y="3892735"/>
            <a:ext cx="497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CEEF93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endParaRPr/>
          </a:p>
        </p:txBody>
      </p:sp>
      <p:sp>
        <p:nvSpPr>
          <p:cNvPr id="7185" name="Google Shape;7185;p325"/>
          <p:cNvSpPr txBox="1"/>
          <p:nvPr/>
        </p:nvSpPr>
        <p:spPr>
          <a:xfrm>
            <a:off x="6211921" y="3892735"/>
            <a:ext cx="414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9C1C3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/>
          </a:p>
        </p:txBody>
      </p:sp>
      <p:grpSp>
        <p:nvGrpSpPr>
          <p:cNvPr id="7186" name="Google Shape;7186;p325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187" name="Google Shape;7187;p325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8" name="Google Shape;7188;p325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9" name="Google Shape;7189;p325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0" name="Google Shape;7190;p325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1" name="Google Shape;7191;p325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wot strengths">
  <p:cSld name="swot strengths">
    <p:spTree>
      <p:nvGrpSpPr>
        <p:cNvPr id="1" name="Shape 7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3" name="Google Shape;7193;p326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4" name="Google Shape;7194;p326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95" name="Google Shape;7195;p326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96" name="Google Shape;7196;p326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97" name="Google Shape;7197;p326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98" name="Google Shape;7198;p326"/>
          <p:cNvSpPr/>
          <p:nvPr/>
        </p:nvSpPr>
        <p:spPr>
          <a:xfrm rot="5400000">
            <a:off x="8270901" y="2746872"/>
            <a:ext cx="2266800" cy="22668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9" name="Google Shape;7199;p326"/>
          <p:cNvSpPr>
            <a:spLocks noGrp="1"/>
          </p:cNvSpPr>
          <p:nvPr>
            <p:ph type="body" idx="1"/>
          </p:nvPr>
        </p:nvSpPr>
        <p:spPr>
          <a:xfrm>
            <a:off x="8429224" y="2922203"/>
            <a:ext cx="1920300" cy="1920300"/>
          </a:xfrm>
          <a:prstGeom prst="ellipse">
            <a:avLst/>
          </a:prstGeom>
          <a:solidFill>
            <a:srgbClr val="F2F2F2"/>
          </a:solidFill>
          <a:ln w="28575" cap="flat" cmpd="sng">
            <a:solidFill>
              <a:srgbClr val="006F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00" name="Google Shape;7200;p326"/>
          <p:cNvSpPr txBox="1"/>
          <p:nvPr/>
        </p:nvSpPr>
        <p:spPr>
          <a:xfrm>
            <a:off x="10177919" y="4431556"/>
            <a:ext cx="402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C2EDFF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/>
          </a:p>
        </p:txBody>
      </p:sp>
      <p:sp>
        <p:nvSpPr>
          <p:cNvPr id="7201" name="Google Shape;7201;p326"/>
          <p:cNvSpPr/>
          <p:nvPr/>
        </p:nvSpPr>
        <p:spPr>
          <a:xfrm>
            <a:off x="9403917" y="5076110"/>
            <a:ext cx="1133700" cy="1133700"/>
          </a:xfrm>
          <a:prstGeom prst="teardrop">
            <a:avLst>
              <a:gd name="adj" fmla="val 1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2" name="Google Shape;7202;p326"/>
          <p:cNvSpPr/>
          <p:nvPr/>
        </p:nvSpPr>
        <p:spPr>
          <a:xfrm rot="-5400000">
            <a:off x="10616948" y="5078309"/>
            <a:ext cx="1133700" cy="1133700"/>
          </a:xfrm>
          <a:prstGeom prst="teardrop">
            <a:avLst>
              <a:gd name="adj" fmla="val 1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3" name="Google Shape;7203;p326"/>
          <p:cNvSpPr/>
          <p:nvPr/>
        </p:nvSpPr>
        <p:spPr>
          <a:xfrm rot="10800000">
            <a:off x="10623326" y="3880419"/>
            <a:ext cx="1133700" cy="1133700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4" name="Google Shape;7204;p326"/>
          <p:cNvSpPr txBox="1"/>
          <p:nvPr/>
        </p:nvSpPr>
        <p:spPr>
          <a:xfrm>
            <a:off x="10559774" y="4699546"/>
            <a:ext cx="39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9CAB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/>
          </a:p>
        </p:txBody>
      </p:sp>
      <p:sp>
        <p:nvSpPr>
          <p:cNvPr id="7205" name="Google Shape;7205;p326"/>
          <p:cNvSpPr txBox="1"/>
          <p:nvPr/>
        </p:nvSpPr>
        <p:spPr>
          <a:xfrm>
            <a:off x="10248055" y="5029005"/>
            <a:ext cx="340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EEF93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endParaRPr/>
          </a:p>
        </p:txBody>
      </p:sp>
      <p:sp>
        <p:nvSpPr>
          <p:cNvPr id="7206" name="Google Shape;7206;p326"/>
          <p:cNvSpPr txBox="1"/>
          <p:nvPr/>
        </p:nvSpPr>
        <p:spPr>
          <a:xfrm>
            <a:off x="10592711" y="5029005"/>
            <a:ext cx="29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9C1C3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/>
          </a:p>
        </p:txBody>
      </p:sp>
      <p:sp>
        <p:nvSpPr>
          <p:cNvPr id="7207" name="Google Shape;7207;p326"/>
          <p:cNvSpPr txBox="1">
            <a:spLocks noGrp="1"/>
          </p:cNvSpPr>
          <p:nvPr>
            <p:ph type="body" idx="2"/>
          </p:nvPr>
        </p:nvSpPr>
        <p:spPr>
          <a:xfrm>
            <a:off x="482600" y="2438400"/>
            <a:ext cx="7670700" cy="3771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08" name="Google Shape;7208;p326"/>
          <p:cNvSpPr txBox="1">
            <a:spLocks noGrp="1"/>
          </p:cNvSpPr>
          <p:nvPr>
            <p:ph type="body" idx="3"/>
          </p:nvPr>
        </p:nvSpPr>
        <p:spPr>
          <a:xfrm>
            <a:off x="482600" y="1709857"/>
            <a:ext cx="7670700" cy="498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209" name="Google Shape;7209;p326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210" name="Google Shape;7210;p326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1" name="Google Shape;7211;p326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2" name="Google Shape;7212;p326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3" name="Google Shape;7213;p326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4" name="Google Shape;7214;p326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wot weaknesses">
  <p:cSld name="swot weaknesses">
    <p:spTree>
      <p:nvGrpSpPr>
        <p:cNvPr id="1" name="Shape 7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6" name="Google Shape;7216;p327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7" name="Google Shape;7217;p327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8" name="Google Shape;7218;p327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9" name="Google Shape;7219;p327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20" name="Google Shape;7220;p327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21" name="Google Shape;7221;p327"/>
          <p:cNvSpPr txBox="1">
            <a:spLocks noGrp="1"/>
          </p:cNvSpPr>
          <p:nvPr>
            <p:ph type="body" idx="1"/>
          </p:nvPr>
        </p:nvSpPr>
        <p:spPr>
          <a:xfrm>
            <a:off x="4038600" y="2438400"/>
            <a:ext cx="7670700" cy="3771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22" name="Google Shape;7222;p327"/>
          <p:cNvSpPr txBox="1">
            <a:spLocks noGrp="1"/>
          </p:cNvSpPr>
          <p:nvPr>
            <p:ph type="body" idx="2"/>
          </p:nvPr>
        </p:nvSpPr>
        <p:spPr>
          <a:xfrm>
            <a:off x="4038600" y="1673281"/>
            <a:ext cx="7670700" cy="498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23" name="Google Shape;7223;p327"/>
          <p:cNvSpPr/>
          <p:nvPr/>
        </p:nvSpPr>
        <p:spPr>
          <a:xfrm rot="5400000">
            <a:off x="278132" y="3889934"/>
            <a:ext cx="1132800" cy="11322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4" name="Google Shape;7224;p327"/>
          <p:cNvSpPr/>
          <p:nvPr/>
        </p:nvSpPr>
        <p:spPr>
          <a:xfrm>
            <a:off x="272055" y="5086463"/>
            <a:ext cx="1132200" cy="1132800"/>
          </a:xfrm>
          <a:prstGeom prst="teardrop">
            <a:avLst>
              <a:gd name="adj" fmla="val 1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5" name="Google Shape;7225;p327"/>
          <p:cNvSpPr/>
          <p:nvPr/>
        </p:nvSpPr>
        <p:spPr>
          <a:xfrm rot="-5400000">
            <a:off x="1483188" y="5088855"/>
            <a:ext cx="1132800" cy="1132200"/>
          </a:xfrm>
          <a:prstGeom prst="teardrop">
            <a:avLst>
              <a:gd name="adj" fmla="val 1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6" name="Google Shape;7226;p327"/>
          <p:cNvSpPr txBox="1"/>
          <p:nvPr/>
        </p:nvSpPr>
        <p:spPr>
          <a:xfrm>
            <a:off x="1099084" y="5029005"/>
            <a:ext cx="340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EEF93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endParaRPr/>
          </a:p>
        </p:txBody>
      </p:sp>
      <p:sp>
        <p:nvSpPr>
          <p:cNvPr id="7227" name="Google Shape;7227;p327"/>
          <p:cNvSpPr txBox="1"/>
          <p:nvPr/>
        </p:nvSpPr>
        <p:spPr>
          <a:xfrm>
            <a:off x="1451557" y="5029005"/>
            <a:ext cx="29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9C1C3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/>
          </a:p>
        </p:txBody>
      </p:sp>
      <p:sp>
        <p:nvSpPr>
          <p:cNvPr id="7228" name="Google Shape;7228;p327"/>
          <p:cNvSpPr txBox="1"/>
          <p:nvPr/>
        </p:nvSpPr>
        <p:spPr>
          <a:xfrm>
            <a:off x="1122328" y="4707987"/>
            <a:ext cx="293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2EDFF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/>
          </a:p>
        </p:txBody>
      </p:sp>
      <p:sp>
        <p:nvSpPr>
          <p:cNvPr id="7229" name="Google Shape;7229;p327"/>
          <p:cNvSpPr/>
          <p:nvPr/>
        </p:nvSpPr>
        <p:spPr>
          <a:xfrm rot="10800000">
            <a:off x="1482441" y="2755463"/>
            <a:ext cx="2266800" cy="2266800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0" name="Google Shape;7230;p327"/>
          <p:cNvSpPr>
            <a:spLocks noGrp="1"/>
          </p:cNvSpPr>
          <p:nvPr>
            <p:ph type="body" idx="3"/>
          </p:nvPr>
        </p:nvSpPr>
        <p:spPr>
          <a:xfrm>
            <a:off x="1645061" y="2926439"/>
            <a:ext cx="1920300" cy="1920300"/>
          </a:xfrm>
          <a:prstGeom prst="ellipse">
            <a:avLst/>
          </a:prstGeom>
          <a:solidFill>
            <a:srgbClr val="F2F2F2"/>
          </a:solidFill>
          <a:ln w="28575" cap="flat" cmpd="sng">
            <a:solidFill>
              <a:srgbClr val="D453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31" name="Google Shape;7231;p327"/>
          <p:cNvSpPr txBox="1"/>
          <p:nvPr/>
        </p:nvSpPr>
        <p:spPr>
          <a:xfrm>
            <a:off x="1434976" y="4496336"/>
            <a:ext cx="603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9CAB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/>
          </a:p>
        </p:txBody>
      </p:sp>
      <p:grpSp>
        <p:nvGrpSpPr>
          <p:cNvPr id="7232" name="Google Shape;7232;p327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233" name="Google Shape;7233;p327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4" name="Google Shape;7234;p327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5" name="Google Shape;7235;p327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6" name="Google Shape;7236;p327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7" name="Google Shape;7237;p327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wot opportunities">
  <p:cSld name="swot opportunities">
    <p:spTree>
      <p:nvGrpSpPr>
        <p:cNvPr id="1" name="Shape 7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9" name="Google Shape;7239;p328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0" name="Google Shape;7240;p328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41" name="Google Shape;7241;p328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42" name="Google Shape;7242;p328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43" name="Google Shape;7243;p328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44" name="Google Shape;7244;p328"/>
          <p:cNvSpPr txBox="1">
            <a:spLocks noGrp="1"/>
          </p:cNvSpPr>
          <p:nvPr>
            <p:ph type="body" idx="1"/>
          </p:nvPr>
        </p:nvSpPr>
        <p:spPr>
          <a:xfrm>
            <a:off x="482600" y="2438400"/>
            <a:ext cx="7670700" cy="3771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45" name="Google Shape;7245;p328"/>
          <p:cNvSpPr txBox="1">
            <a:spLocks noGrp="1"/>
          </p:cNvSpPr>
          <p:nvPr>
            <p:ph type="body" idx="2"/>
          </p:nvPr>
        </p:nvSpPr>
        <p:spPr>
          <a:xfrm>
            <a:off x="482600" y="1709857"/>
            <a:ext cx="7670700" cy="4986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46" name="Google Shape;7246;p328"/>
          <p:cNvSpPr/>
          <p:nvPr/>
        </p:nvSpPr>
        <p:spPr>
          <a:xfrm rot="5400000">
            <a:off x="9419285" y="2755999"/>
            <a:ext cx="1132800" cy="11322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7" name="Google Shape;7247;p328"/>
          <p:cNvSpPr/>
          <p:nvPr/>
        </p:nvSpPr>
        <p:spPr>
          <a:xfrm rot="-5400000">
            <a:off x="10624341" y="3954920"/>
            <a:ext cx="1132800" cy="1132200"/>
          </a:xfrm>
          <a:prstGeom prst="teardrop">
            <a:avLst>
              <a:gd name="adj" fmla="val 1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8" name="Google Shape;7248;p328"/>
          <p:cNvSpPr/>
          <p:nvPr/>
        </p:nvSpPr>
        <p:spPr>
          <a:xfrm rot="10800000">
            <a:off x="10631017" y="2757792"/>
            <a:ext cx="1132200" cy="1132800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9" name="Google Shape;7249;p328"/>
          <p:cNvSpPr txBox="1"/>
          <p:nvPr/>
        </p:nvSpPr>
        <p:spPr>
          <a:xfrm>
            <a:off x="10559774" y="3574052"/>
            <a:ext cx="39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9CAB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/>
          </a:p>
        </p:txBody>
      </p:sp>
      <p:sp>
        <p:nvSpPr>
          <p:cNvPr id="7250" name="Google Shape;7250;p328"/>
          <p:cNvSpPr txBox="1"/>
          <p:nvPr/>
        </p:nvSpPr>
        <p:spPr>
          <a:xfrm>
            <a:off x="10592711" y="3895070"/>
            <a:ext cx="29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9C1C3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/>
          </a:p>
        </p:txBody>
      </p:sp>
      <p:sp>
        <p:nvSpPr>
          <p:cNvPr id="7251" name="Google Shape;7251;p328"/>
          <p:cNvSpPr txBox="1"/>
          <p:nvPr/>
        </p:nvSpPr>
        <p:spPr>
          <a:xfrm>
            <a:off x="10232421" y="3574052"/>
            <a:ext cx="293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2EDFF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/>
          </a:p>
        </p:txBody>
      </p:sp>
      <p:sp>
        <p:nvSpPr>
          <p:cNvPr id="7252" name="Google Shape;7252;p328"/>
          <p:cNvSpPr/>
          <p:nvPr/>
        </p:nvSpPr>
        <p:spPr>
          <a:xfrm>
            <a:off x="8284860" y="3952528"/>
            <a:ext cx="2266800" cy="2266800"/>
          </a:xfrm>
          <a:prstGeom prst="teardrop">
            <a:avLst>
              <a:gd name="adj" fmla="val 1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3" name="Google Shape;7253;p328"/>
          <p:cNvSpPr>
            <a:spLocks noGrp="1"/>
          </p:cNvSpPr>
          <p:nvPr>
            <p:ph type="body" idx="3"/>
          </p:nvPr>
        </p:nvSpPr>
        <p:spPr>
          <a:xfrm>
            <a:off x="8449928" y="4127859"/>
            <a:ext cx="1920300" cy="1920300"/>
          </a:xfrm>
          <a:prstGeom prst="ellipse">
            <a:avLst/>
          </a:prstGeom>
          <a:solidFill>
            <a:srgbClr val="F2F2F2"/>
          </a:solidFill>
          <a:ln w="28575" cap="flat" cmpd="sng">
            <a:solidFill>
              <a:srgbClr val="5C85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54" name="Google Shape;7254;p328"/>
          <p:cNvSpPr txBox="1"/>
          <p:nvPr/>
        </p:nvSpPr>
        <p:spPr>
          <a:xfrm>
            <a:off x="10038916" y="3838867"/>
            <a:ext cx="497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CEEF93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endParaRPr/>
          </a:p>
        </p:txBody>
      </p:sp>
      <p:grpSp>
        <p:nvGrpSpPr>
          <p:cNvPr id="7255" name="Google Shape;7255;p328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256" name="Google Shape;7256;p328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7" name="Google Shape;7257;p328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8" name="Google Shape;7258;p328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9" name="Google Shape;7259;p328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0" name="Google Shape;7260;p328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wot threats">
  <p:cSld name="swot threats">
    <p:spTree>
      <p:nvGrpSpPr>
        <p:cNvPr id="1" name="Shape 7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2" name="Google Shape;7262;p329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3" name="Google Shape;7263;p329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64" name="Google Shape;7264;p329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65" name="Google Shape;7265;p329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66" name="Google Shape;7266;p329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67" name="Google Shape;7267;p329"/>
          <p:cNvSpPr txBox="1">
            <a:spLocks noGrp="1"/>
          </p:cNvSpPr>
          <p:nvPr>
            <p:ph type="body" idx="1"/>
          </p:nvPr>
        </p:nvSpPr>
        <p:spPr>
          <a:xfrm>
            <a:off x="4038600" y="2438400"/>
            <a:ext cx="7670700" cy="3771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68" name="Google Shape;7268;p329"/>
          <p:cNvSpPr txBox="1">
            <a:spLocks noGrp="1"/>
          </p:cNvSpPr>
          <p:nvPr>
            <p:ph type="body" idx="2"/>
          </p:nvPr>
        </p:nvSpPr>
        <p:spPr>
          <a:xfrm>
            <a:off x="4038600" y="1709857"/>
            <a:ext cx="7670700" cy="4986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69" name="Google Shape;7269;p329"/>
          <p:cNvSpPr/>
          <p:nvPr/>
        </p:nvSpPr>
        <p:spPr>
          <a:xfrm rot="5400000">
            <a:off x="271846" y="2755143"/>
            <a:ext cx="1132800" cy="11322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0" name="Google Shape;7270;p329"/>
          <p:cNvSpPr/>
          <p:nvPr/>
        </p:nvSpPr>
        <p:spPr>
          <a:xfrm>
            <a:off x="272056" y="3951671"/>
            <a:ext cx="1132200" cy="1132800"/>
          </a:xfrm>
          <a:prstGeom prst="teardrop">
            <a:avLst>
              <a:gd name="adj" fmla="val 1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1" name="Google Shape;7271;p329"/>
          <p:cNvSpPr/>
          <p:nvPr/>
        </p:nvSpPr>
        <p:spPr>
          <a:xfrm rot="10800000">
            <a:off x="1489863" y="2756935"/>
            <a:ext cx="1132200" cy="1132800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2" name="Google Shape;7272;p329"/>
          <p:cNvSpPr txBox="1"/>
          <p:nvPr/>
        </p:nvSpPr>
        <p:spPr>
          <a:xfrm>
            <a:off x="1418620" y="3573195"/>
            <a:ext cx="39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9CAB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/>
          </a:p>
        </p:txBody>
      </p:sp>
      <p:sp>
        <p:nvSpPr>
          <p:cNvPr id="7273" name="Google Shape;7273;p329"/>
          <p:cNvSpPr txBox="1"/>
          <p:nvPr/>
        </p:nvSpPr>
        <p:spPr>
          <a:xfrm>
            <a:off x="1099084" y="3894213"/>
            <a:ext cx="340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EEF93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endParaRPr/>
          </a:p>
        </p:txBody>
      </p:sp>
      <p:sp>
        <p:nvSpPr>
          <p:cNvPr id="7274" name="Google Shape;7274;p329"/>
          <p:cNvSpPr txBox="1"/>
          <p:nvPr/>
        </p:nvSpPr>
        <p:spPr>
          <a:xfrm>
            <a:off x="1122328" y="3573195"/>
            <a:ext cx="293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2EDFF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/>
          </a:p>
        </p:txBody>
      </p:sp>
      <p:sp>
        <p:nvSpPr>
          <p:cNvPr id="7275" name="Google Shape;7275;p329"/>
          <p:cNvSpPr/>
          <p:nvPr/>
        </p:nvSpPr>
        <p:spPr>
          <a:xfrm rot="-5400000">
            <a:off x="1482315" y="3951797"/>
            <a:ext cx="2266800" cy="2266800"/>
          </a:xfrm>
          <a:prstGeom prst="teardrop">
            <a:avLst>
              <a:gd name="adj" fmla="val 1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6" name="Google Shape;7276;p329"/>
          <p:cNvSpPr>
            <a:spLocks noGrp="1"/>
          </p:cNvSpPr>
          <p:nvPr>
            <p:ph type="body" idx="3"/>
          </p:nvPr>
        </p:nvSpPr>
        <p:spPr>
          <a:xfrm>
            <a:off x="1657646" y="4122773"/>
            <a:ext cx="1920300" cy="1920300"/>
          </a:xfrm>
          <a:prstGeom prst="ellipse">
            <a:avLst/>
          </a:prstGeom>
          <a:solidFill>
            <a:srgbClr val="F2F2F2"/>
          </a:solidFill>
          <a:ln w="28575" cap="flat" cmpd="sng">
            <a:solidFill>
              <a:srgbClr val="750D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77" name="Google Shape;7277;p329"/>
          <p:cNvSpPr txBox="1"/>
          <p:nvPr/>
        </p:nvSpPr>
        <p:spPr>
          <a:xfrm>
            <a:off x="1474704" y="3840552"/>
            <a:ext cx="414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9C1C3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/>
          </a:p>
        </p:txBody>
      </p:sp>
      <p:grpSp>
        <p:nvGrpSpPr>
          <p:cNvPr id="7278" name="Google Shape;7278;p329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279" name="Google Shape;7279;p329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0" name="Google Shape;7280;p329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1" name="Google Shape;7281;p329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2" name="Google Shape;7282;p329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3" name="Google Shape;7283;p329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hexagons">
  <p:cSld name="5 hexagons">
    <p:spTree>
      <p:nvGrpSpPr>
        <p:cNvPr id="1" name="Shape 7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85" name="Google Shape;7285;p330"/>
          <p:cNvCxnSpPr/>
          <p:nvPr/>
        </p:nvCxnSpPr>
        <p:spPr>
          <a:xfrm rot="10800000">
            <a:off x="2952825" y="2047875"/>
            <a:ext cx="6276900" cy="35814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286" name="Google Shape;7286;p330"/>
          <p:cNvCxnSpPr/>
          <p:nvPr/>
        </p:nvCxnSpPr>
        <p:spPr>
          <a:xfrm rot="10800000" flipH="1">
            <a:off x="2962275" y="1981350"/>
            <a:ext cx="6267300" cy="36384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7287" name="Google Shape;7287;p330"/>
          <p:cNvGrpSpPr/>
          <p:nvPr/>
        </p:nvGrpSpPr>
        <p:grpSpPr>
          <a:xfrm>
            <a:off x="6886811" y="1395985"/>
            <a:ext cx="2828101" cy="4860058"/>
            <a:chOff x="2477087" y="1395985"/>
            <a:chExt cx="2828101" cy="4860058"/>
          </a:xfrm>
        </p:grpSpPr>
        <p:sp>
          <p:nvSpPr>
            <p:cNvPr id="7288" name="Google Shape;7288;p330"/>
            <p:cNvSpPr/>
            <p:nvPr/>
          </p:nvSpPr>
          <p:spPr>
            <a:xfrm>
              <a:off x="2477088" y="1395985"/>
              <a:ext cx="2828100" cy="2437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rgbClr val="FEF8F5"/>
                </a:gs>
                <a:gs pos="87000">
                  <a:srgbClr val="D9D9D9"/>
                </a:gs>
                <a:gs pos="100000">
                  <a:srgbClr val="D9D9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9" name="Google Shape;7289;p330"/>
            <p:cNvSpPr/>
            <p:nvPr/>
          </p:nvSpPr>
          <p:spPr>
            <a:xfrm>
              <a:off x="2477087" y="3818843"/>
              <a:ext cx="2828100" cy="2437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rgbClr val="FEF8F5"/>
                </a:gs>
                <a:gs pos="87000">
                  <a:srgbClr val="D9D9D9"/>
                </a:gs>
                <a:gs pos="100000">
                  <a:srgbClr val="D9D9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90" name="Google Shape;7290;p330"/>
          <p:cNvGrpSpPr/>
          <p:nvPr/>
        </p:nvGrpSpPr>
        <p:grpSpPr>
          <a:xfrm>
            <a:off x="2477087" y="1395985"/>
            <a:ext cx="2828101" cy="4860058"/>
            <a:chOff x="2477087" y="1395985"/>
            <a:chExt cx="2828101" cy="4860058"/>
          </a:xfrm>
        </p:grpSpPr>
        <p:sp>
          <p:nvSpPr>
            <p:cNvPr id="7291" name="Google Shape;7291;p330"/>
            <p:cNvSpPr/>
            <p:nvPr/>
          </p:nvSpPr>
          <p:spPr>
            <a:xfrm>
              <a:off x="2477088" y="1395985"/>
              <a:ext cx="2828100" cy="2437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rgbClr val="FEF8F5"/>
                </a:gs>
                <a:gs pos="87000">
                  <a:srgbClr val="D9D9D9"/>
                </a:gs>
                <a:gs pos="100000">
                  <a:srgbClr val="D9D9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2" name="Google Shape;7292;p330"/>
            <p:cNvSpPr/>
            <p:nvPr/>
          </p:nvSpPr>
          <p:spPr>
            <a:xfrm>
              <a:off x="2477087" y="3818843"/>
              <a:ext cx="2828100" cy="2437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rgbClr val="FEF8F5"/>
                </a:gs>
                <a:gs pos="87000">
                  <a:srgbClr val="D9D9D9"/>
                </a:gs>
                <a:gs pos="100000">
                  <a:srgbClr val="D9D9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93" name="Google Shape;7293;p330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4" name="Google Shape;7294;p330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95" name="Google Shape;7295;p330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96" name="Google Shape;7296;p330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97" name="Google Shape;7297;p330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98" name="Google Shape;7298;p330"/>
          <p:cNvSpPr>
            <a:spLocks noGrp="1"/>
          </p:cNvSpPr>
          <p:nvPr>
            <p:ph type="body" idx="1"/>
          </p:nvPr>
        </p:nvSpPr>
        <p:spPr>
          <a:xfrm>
            <a:off x="4839066" y="2735279"/>
            <a:ext cx="2514600" cy="2167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99" name="Google Shape;7299;p330"/>
          <p:cNvSpPr>
            <a:spLocks noGrp="1"/>
          </p:cNvSpPr>
          <p:nvPr>
            <p:ph type="body" idx="2"/>
          </p:nvPr>
        </p:nvSpPr>
        <p:spPr>
          <a:xfrm>
            <a:off x="2633838" y="1531076"/>
            <a:ext cx="2514600" cy="2167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00" name="Google Shape;7300;p330"/>
          <p:cNvSpPr>
            <a:spLocks noGrp="1"/>
          </p:cNvSpPr>
          <p:nvPr>
            <p:ph type="body" idx="3"/>
          </p:nvPr>
        </p:nvSpPr>
        <p:spPr>
          <a:xfrm>
            <a:off x="7043562" y="1531076"/>
            <a:ext cx="2514600" cy="2167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01" name="Google Shape;7301;p330"/>
          <p:cNvSpPr>
            <a:spLocks noGrp="1"/>
          </p:cNvSpPr>
          <p:nvPr>
            <p:ph type="body" idx="4"/>
          </p:nvPr>
        </p:nvSpPr>
        <p:spPr>
          <a:xfrm>
            <a:off x="2633838" y="3945895"/>
            <a:ext cx="2514600" cy="2167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02" name="Google Shape;7302;p330"/>
          <p:cNvSpPr>
            <a:spLocks noGrp="1"/>
          </p:cNvSpPr>
          <p:nvPr>
            <p:ph type="body" idx="5"/>
          </p:nvPr>
        </p:nvSpPr>
        <p:spPr>
          <a:xfrm>
            <a:off x="7043562" y="3945895"/>
            <a:ext cx="2514600" cy="2167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03" name="Google Shape;7303;p330"/>
          <p:cNvSpPr txBox="1">
            <a:spLocks noGrp="1"/>
          </p:cNvSpPr>
          <p:nvPr>
            <p:ph type="body" idx="6"/>
          </p:nvPr>
        </p:nvSpPr>
        <p:spPr>
          <a:xfrm>
            <a:off x="201051" y="1533015"/>
            <a:ext cx="2279700" cy="21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F99"/>
              </a:buClr>
              <a:buSzPts val="1400"/>
              <a:buChar char="•"/>
              <a:defRPr sz="1400">
                <a:solidFill>
                  <a:srgbClr val="006F99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04" name="Google Shape;7304;p330"/>
          <p:cNvSpPr txBox="1">
            <a:spLocks noGrp="1"/>
          </p:cNvSpPr>
          <p:nvPr>
            <p:ph type="body" idx="7"/>
          </p:nvPr>
        </p:nvSpPr>
        <p:spPr>
          <a:xfrm>
            <a:off x="5305188" y="1283385"/>
            <a:ext cx="1581600" cy="14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4530F"/>
              </a:buClr>
              <a:buSzPts val="1400"/>
              <a:buChar char="•"/>
              <a:defRPr sz="1400">
                <a:solidFill>
                  <a:srgbClr val="D4530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05" name="Google Shape;7305;p330"/>
          <p:cNvSpPr txBox="1">
            <a:spLocks noGrp="1"/>
          </p:cNvSpPr>
          <p:nvPr>
            <p:ph type="body" idx="8"/>
          </p:nvPr>
        </p:nvSpPr>
        <p:spPr>
          <a:xfrm>
            <a:off x="9714912" y="1533014"/>
            <a:ext cx="2279700" cy="21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8514"/>
              </a:buClr>
              <a:buSzPts val="1400"/>
              <a:buChar char="•"/>
              <a:defRPr sz="1400">
                <a:solidFill>
                  <a:srgbClr val="5C8514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06" name="Google Shape;7306;p330"/>
          <p:cNvSpPr txBox="1">
            <a:spLocks noGrp="1"/>
          </p:cNvSpPr>
          <p:nvPr>
            <p:ph type="body" idx="9"/>
          </p:nvPr>
        </p:nvSpPr>
        <p:spPr>
          <a:xfrm>
            <a:off x="201051" y="3957340"/>
            <a:ext cx="2279700" cy="21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07" name="Google Shape;7307;p330"/>
          <p:cNvSpPr txBox="1">
            <a:spLocks noGrp="1"/>
          </p:cNvSpPr>
          <p:nvPr>
            <p:ph type="body" idx="13"/>
          </p:nvPr>
        </p:nvSpPr>
        <p:spPr>
          <a:xfrm>
            <a:off x="9714912" y="3957339"/>
            <a:ext cx="2279700" cy="21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•"/>
              <a:defRPr sz="1400">
                <a:solidFill>
                  <a:schemeClr val="accent5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08" name="Google Shape;7308;p330"/>
          <p:cNvSpPr txBox="1">
            <a:spLocks noGrp="1"/>
          </p:cNvSpPr>
          <p:nvPr>
            <p:ph type="body" idx="14"/>
          </p:nvPr>
        </p:nvSpPr>
        <p:spPr>
          <a:xfrm>
            <a:off x="5305188" y="4958177"/>
            <a:ext cx="1581600" cy="14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4530F"/>
              </a:buClr>
              <a:buSzPts val="1400"/>
              <a:buChar char="•"/>
              <a:defRPr sz="1400">
                <a:solidFill>
                  <a:srgbClr val="D4530F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309" name="Google Shape;7309;p330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310" name="Google Shape;7310;p330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1" name="Google Shape;7311;p330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2" name="Google Shape;7312;p330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3" name="Google Shape;7313;p330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4" name="Google Shape;7314;p330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titles and lists">
  <p:cSld name="4 titles and lists">
    <p:spTree>
      <p:nvGrpSpPr>
        <p:cNvPr id="1" name="Shape 7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6" name="Google Shape;7316;p331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7" name="Google Shape;7317;p331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18" name="Google Shape;7318;p331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19" name="Google Shape;7319;p331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20" name="Google Shape;7320;p331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21" name="Google Shape;7321;p331"/>
          <p:cNvSpPr txBox="1">
            <a:spLocks noGrp="1"/>
          </p:cNvSpPr>
          <p:nvPr>
            <p:ph type="body" idx="1"/>
          </p:nvPr>
        </p:nvSpPr>
        <p:spPr>
          <a:xfrm>
            <a:off x="301518" y="1533015"/>
            <a:ext cx="2279700" cy="21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accen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22" name="Google Shape;7322;p331"/>
          <p:cNvSpPr txBox="1">
            <a:spLocks noGrp="1"/>
          </p:cNvSpPr>
          <p:nvPr>
            <p:ph type="body" idx="2"/>
          </p:nvPr>
        </p:nvSpPr>
        <p:spPr>
          <a:xfrm>
            <a:off x="9652448" y="1533014"/>
            <a:ext cx="2279700" cy="21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accen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23" name="Google Shape;7323;p331"/>
          <p:cNvSpPr txBox="1">
            <a:spLocks noGrp="1"/>
          </p:cNvSpPr>
          <p:nvPr>
            <p:ph type="body" idx="3"/>
          </p:nvPr>
        </p:nvSpPr>
        <p:spPr>
          <a:xfrm>
            <a:off x="301518" y="3957340"/>
            <a:ext cx="2279700" cy="21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accen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24" name="Google Shape;7324;p331"/>
          <p:cNvSpPr txBox="1">
            <a:spLocks noGrp="1"/>
          </p:cNvSpPr>
          <p:nvPr>
            <p:ph type="body" idx="4"/>
          </p:nvPr>
        </p:nvSpPr>
        <p:spPr>
          <a:xfrm>
            <a:off x="9652448" y="3957339"/>
            <a:ext cx="2279700" cy="21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accen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25" name="Google Shape;7325;p331"/>
          <p:cNvSpPr txBox="1">
            <a:spLocks noGrp="1"/>
          </p:cNvSpPr>
          <p:nvPr>
            <p:ph type="body" idx="5"/>
          </p:nvPr>
        </p:nvSpPr>
        <p:spPr>
          <a:xfrm>
            <a:off x="301518" y="1533015"/>
            <a:ext cx="2279700" cy="49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26" name="Google Shape;7326;p331"/>
          <p:cNvSpPr txBox="1">
            <a:spLocks noGrp="1"/>
          </p:cNvSpPr>
          <p:nvPr>
            <p:ph type="body" idx="6"/>
          </p:nvPr>
        </p:nvSpPr>
        <p:spPr>
          <a:xfrm>
            <a:off x="301518" y="3957340"/>
            <a:ext cx="2279700" cy="49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27" name="Google Shape;7327;p331"/>
          <p:cNvSpPr txBox="1">
            <a:spLocks noGrp="1"/>
          </p:cNvSpPr>
          <p:nvPr>
            <p:ph type="body" idx="7"/>
          </p:nvPr>
        </p:nvSpPr>
        <p:spPr>
          <a:xfrm>
            <a:off x="9652448" y="1533014"/>
            <a:ext cx="2279700" cy="49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28" name="Google Shape;7328;p331"/>
          <p:cNvSpPr txBox="1">
            <a:spLocks noGrp="1"/>
          </p:cNvSpPr>
          <p:nvPr>
            <p:ph type="body" idx="8"/>
          </p:nvPr>
        </p:nvSpPr>
        <p:spPr>
          <a:xfrm>
            <a:off x="9652448" y="3957339"/>
            <a:ext cx="2279700" cy="49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329" name="Google Shape;7329;p331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330" name="Google Shape;7330;p331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1" name="Google Shape;7331;p331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2" name="Google Shape;7332;p331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3" name="Google Shape;7333;p331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4" name="Google Shape;7334;p331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 hexa">
  <p:cSld name="4 pictures hexa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5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25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4" name="Google Shape;454;p25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25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25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7" name="Google Shape;457;p25"/>
          <p:cNvSpPr>
            <a:spLocks noGrp="1"/>
          </p:cNvSpPr>
          <p:nvPr>
            <p:ph type="pic" idx="2"/>
          </p:nvPr>
        </p:nvSpPr>
        <p:spPr>
          <a:xfrm>
            <a:off x="813040" y="2321406"/>
            <a:ext cx="2600055" cy="1957811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95CD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8" name="Google Shape;458;p25"/>
          <p:cNvSpPr txBox="1">
            <a:spLocks noGrp="1"/>
          </p:cNvSpPr>
          <p:nvPr>
            <p:ph type="body" idx="1"/>
          </p:nvPr>
        </p:nvSpPr>
        <p:spPr>
          <a:xfrm>
            <a:off x="813040" y="1780707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9" name="Google Shape;459;p25"/>
          <p:cNvSpPr txBox="1">
            <a:spLocks noGrp="1"/>
          </p:cNvSpPr>
          <p:nvPr>
            <p:ph type="body" idx="3"/>
          </p:nvPr>
        </p:nvSpPr>
        <p:spPr>
          <a:xfrm>
            <a:off x="813040" y="4398473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0" name="Google Shape;460;p25"/>
          <p:cNvSpPr>
            <a:spLocks noGrp="1"/>
          </p:cNvSpPr>
          <p:nvPr>
            <p:ph type="pic" idx="4"/>
          </p:nvPr>
        </p:nvSpPr>
        <p:spPr>
          <a:xfrm>
            <a:off x="3412068" y="3394458"/>
            <a:ext cx="2600055" cy="1957811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324D5E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1" name="Google Shape;461;p25"/>
          <p:cNvSpPr txBox="1">
            <a:spLocks noGrp="1"/>
          </p:cNvSpPr>
          <p:nvPr>
            <p:ph type="body" idx="5"/>
          </p:nvPr>
        </p:nvSpPr>
        <p:spPr>
          <a:xfrm>
            <a:off x="3412068" y="2853759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2" name="Google Shape;462;p25"/>
          <p:cNvSpPr txBox="1">
            <a:spLocks noGrp="1"/>
          </p:cNvSpPr>
          <p:nvPr>
            <p:ph type="body" idx="6"/>
          </p:nvPr>
        </p:nvSpPr>
        <p:spPr>
          <a:xfrm>
            <a:off x="3412068" y="5471525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3" name="Google Shape;463;p25"/>
          <p:cNvSpPr>
            <a:spLocks noGrp="1"/>
          </p:cNvSpPr>
          <p:nvPr>
            <p:ph type="pic" idx="7"/>
          </p:nvPr>
        </p:nvSpPr>
        <p:spPr>
          <a:xfrm>
            <a:off x="6007937" y="2321406"/>
            <a:ext cx="2600055" cy="1957811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17C3F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4" name="Google Shape;464;p25"/>
          <p:cNvSpPr txBox="1">
            <a:spLocks noGrp="1"/>
          </p:cNvSpPr>
          <p:nvPr>
            <p:ph type="body" idx="8"/>
          </p:nvPr>
        </p:nvSpPr>
        <p:spPr>
          <a:xfrm>
            <a:off x="6007937" y="1780707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5" name="Google Shape;465;p25"/>
          <p:cNvSpPr txBox="1">
            <a:spLocks noGrp="1"/>
          </p:cNvSpPr>
          <p:nvPr>
            <p:ph type="body" idx="9"/>
          </p:nvPr>
        </p:nvSpPr>
        <p:spPr>
          <a:xfrm>
            <a:off x="6007937" y="4398473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6" name="Google Shape;466;p25"/>
          <p:cNvSpPr>
            <a:spLocks noGrp="1"/>
          </p:cNvSpPr>
          <p:nvPr>
            <p:ph type="pic" idx="13"/>
          </p:nvPr>
        </p:nvSpPr>
        <p:spPr>
          <a:xfrm>
            <a:off x="8603806" y="3391318"/>
            <a:ext cx="2600055" cy="1957811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BB21B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7" name="Google Shape;467;p25"/>
          <p:cNvSpPr txBox="1">
            <a:spLocks noGrp="1"/>
          </p:cNvSpPr>
          <p:nvPr>
            <p:ph type="body" idx="14"/>
          </p:nvPr>
        </p:nvSpPr>
        <p:spPr>
          <a:xfrm>
            <a:off x="8603806" y="2850619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8" name="Google Shape;468;p25"/>
          <p:cNvSpPr txBox="1">
            <a:spLocks noGrp="1"/>
          </p:cNvSpPr>
          <p:nvPr>
            <p:ph type="body" idx="15"/>
          </p:nvPr>
        </p:nvSpPr>
        <p:spPr>
          <a:xfrm>
            <a:off x="8603806" y="5468385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469" name="Google Shape;469;p25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470" name="Google Shape;470;p25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25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25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25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25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trix with titles">
  <p:cSld name="matrix with titles">
    <p:spTree>
      <p:nvGrpSpPr>
        <p:cNvPr id="1" name="Shape 7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6" name="Google Shape;7336;p332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7" name="Google Shape;7337;p332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38" name="Google Shape;7338;p332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39" name="Google Shape;7339;p332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40" name="Google Shape;7340;p332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41" name="Google Shape;7341;p332"/>
          <p:cNvSpPr txBox="1">
            <a:spLocks noGrp="1"/>
          </p:cNvSpPr>
          <p:nvPr>
            <p:ph type="body" idx="1"/>
          </p:nvPr>
        </p:nvSpPr>
        <p:spPr>
          <a:xfrm>
            <a:off x="1275617" y="2275983"/>
            <a:ext cx="4488900" cy="16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accen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42" name="Google Shape;7342;p332"/>
          <p:cNvSpPr txBox="1">
            <a:spLocks noGrp="1"/>
          </p:cNvSpPr>
          <p:nvPr>
            <p:ph type="body" idx="2"/>
          </p:nvPr>
        </p:nvSpPr>
        <p:spPr>
          <a:xfrm>
            <a:off x="6486966" y="2275982"/>
            <a:ext cx="4488900" cy="16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43" name="Google Shape;7343;p332"/>
          <p:cNvSpPr txBox="1">
            <a:spLocks noGrp="1"/>
          </p:cNvSpPr>
          <p:nvPr>
            <p:ph type="body" idx="3"/>
          </p:nvPr>
        </p:nvSpPr>
        <p:spPr>
          <a:xfrm>
            <a:off x="1275617" y="4469484"/>
            <a:ext cx="4488900" cy="16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 sz="1400">
                <a:solidFill>
                  <a:schemeClr val="accent3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44" name="Google Shape;7344;p332"/>
          <p:cNvSpPr txBox="1">
            <a:spLocks noGrp="1"/>
          </p:cNvSpPr>
          <p:nvPr>
            <p:ph type="body" idx="4"/>
          </p:nvPr>
        </p:nvSpPr>
        <p:spPr>
          <a:xfrm>
            <a:off x="6486966" y="4469483"/>
            <a:ext cx="4488900" cy="16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•"/>
              <a:defRPr sz="1400">
                <a:solidFill>
                  <a:schemeClr val="accent4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45" name="Google Shape;7345;p332"/>
          <p:cNvSpPr txBox="1">
            <a:spLocks noGrp="1"/>
          </p:cNvSpPr>
          <p:nvPr>
            <p:ph type="body" idx="5"/>
          </p:nvPr>
        </p:nvSpPr>
        <p:spPr>
          <a:xfrm>
            <a:off x="1275617" y="2275983"/>
            <a:ext cx="4488900" cy="49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46" name="Google Shape;7346;p332"/>
          <p:cNvSpPr txBox="1">
            <a:spLocks noGrp="1"/>
          </p:cNvSpPr>
          <p:nvPr>
            <p:ph type="body" idx="6"/>
          </p:nvPr>
        </p:nvSpPr>
        <p:spPr>
          <a:xfrm>
            <a:off x="1275617" y="4469484"/>
            <a:ext cx="4488900" cy="49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47" name="Google Shape;7347;p332"/>
          <p:cNvSpPr txBox="1">
            <a:spLocks noGrp="1"/>
          </p:cNvSpPr>
          <p:nvPr>
            <p:ph type="body" idx="7"/>
          </p:nvPr>
        </p:nvSpPr>
        <p:spPr>
          <a:xfrm>
            <a:off x="6486966" y="2275982"/>
            <a:ext cx="4488900" cy="49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48" name="Google Shape;7348;p332"/>
          <p:cNvSpPr txBox="1">
            <a:spLocks noGrp="1"/>
          </p:cNvSpPr>
          <p:nvPr>
            <p:ph type="body" idx="8"/>
          </p:nvPr>
        </p:nvSpPr>
        <p:spPr>
          <a:xfrm>
            <a:off x="6486966" y="4469483"/>
            <a:ext cx="4488900" cy="49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349" name="Google Shape;7349;p332"/>
          <p:cNvGrpSpPr/>
          <p:nvPr/>
        </p:nvGrpSpPr>
        <p:grpSpPr>
          <a:xfrm>
            <a:off x="1155573" y="2173119"/>
            <a:ext cx="9880800" cy="4123800"/>
            <a:chOff x="1155573" y="2173119"/>
            <a:chExt cx="9880800" cy="4123800"/>
          </a:xfrm>
        </p:grpSpPr>
        <p:cxnSp>
          <p:nvCxnSpPr>
            <p:cNvPr id="7350" name="Google Shape;7350;p332"/>
            <p:cNvCxnSpPr/>
            <p:nvPr/>
          </p:nvCxnSpPr>
          <p:spPr>
            <a:xfrm>
              <a:off x="6096000" y="2173119"/>
              <a:ext cx="0" cy="4123800"/>
            </a:xfrm>
            <a:prstGeom prst="straightConnector1">
              <a:avLst/>
            </a:prstGeom>
            <a:noFill/>
            <a:ln w="28575" cap="flat" cmpd="sng">
              <a:solidFill>
                <a:srgbClr val="AABBC4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  <p:cxnSp>
          <p:nvCxnSpPr>
            <p:cNvPr id="7351" name="Google Shape;7351;p332"/>
            <p:cNvCxnSpPr/>
            <p:nvPr/>
          </p:nvCxnSpPr>
          <p:spPr>
            <a:xfrm>
              <a:off x="1155573" y="4235091"/>
              <a:ext cx="9880800" cy="0"/>
            </a:xfrm>
            <a:prstGeom prst="straightConnector1">
              <a:avLst/>
            </a:prstGeom>
            <a:noFill/>
            <a:ln w="28575" cap="flat" cmpd="sng">
              <a:solidFill>
                <a:srgbClr val="AABBC4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</p:grpSp>
      <p:sp>
        <p:nvSpPr>
          <p:cNvPr id="7352" name="Google Shape;7352;p332"/>
          <p:cNvSpPr txBox="1">
            <a:spLocks noGrp="1"/>
          </p:cNvSpPr>
          <p:nvPr>
            <p:ph type="body" idx="9"/>
          </p:nvPr>
        </p:nvSpPr>
        <p:spPr>
          <a:xfrm rot="-5400000">
            <a:off x="-1475594" y="3896970"/>
            <a:ext cx="38613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cap="none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53" name="Google Shape;7353;p332"/>
          <p:cNvSpPr txBox="1">
            <a:spLocks noGrp="1"/>
          </p:cNvSpPr>
          <p:nvPr>
            <p:ph type="body" idx="13"/>
          </p:nvPr>
        </p:nvSpPr>
        <p:spPr>
          <a:xfrm>
            <a:off x="1275617" y="1888239"/>
            <a:ext cx="44889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54" name="Google Shape;7354;p332"/>
          <p:cNvSpPr txBox="1">
            <a:spLocks noGrp="1"/>
          </p:cNvSpPr>
          <p:nvPr>
            <p:ph type="body" idx="14"/>
          </p:nvPr>
        </p:nvSpPr>
        <p:spPr>
          <a:xfrm>
            <a:off x="1275616" y="1209788"/>
            <a:ext cx="97002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cap="none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55" name="Google Shape;7355;p332"/>
          <p:cNvSpPr txBox="1">
            <a:spLocks noGrp="1"/>
          </p:cNvSpPr>
          <p:nvPr>
            <p:ph type="body" idx="15"/>
          </p:nvPr>
        </p:nvSpPr>
        <p:spPr>
          <a:xfrm>
            <a:off x="6486966" y="1888239"/>
            <a:ext cx="44889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56" name="Google Shape;7356;p332"/>
          <p:cNvSpPr txBox="1">
            <a:spLocks noGrp="1"/>
          </p:cNvSpPr>
          <p:nvPr>
            <p:ph type="body" idx="16"/>
          </p:nvPr>
        </p:nvSpPr>
        <p:spPr>
          <a:xfrm rot="-5400000">
            <a:off x="186191" y="2916066"/>
            <a:ext cx="16677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57" name="Google Shape;7357;p332"/>
          <p:cNvSpPr txBox="1">
            <a:spLocks noGrp="1"/>
          </p:cNvSpPr>
          <p:nvPr>
            <p:ph type="body" idx="17"/>
          </p:nvPr>
        </p:nvSpPr>
        <p:spPr>
          <a:xfrm rot="-5400000">
            <a:off x="186190" y="5109568"/>
            <a:ext cx="16677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58" name="Google Shape;7358;p332"/>
          <p:cNvSpPr/>
          <p:nvPr/>
        </p:nvSpPr>
        <p:spPr>
          <a:xfrm>
            <a:off x="5917678" y="4056769"/>
            <a:ext cx="356700" cy="356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AABB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59" name="Google Shape;7359;p332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360" name="Google Shape;7360;p332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1" name="Google Shape;7361;p332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2" name="Google Shape;7362;p332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3" name="Google Shape;7363;p332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4" name="Google Shape;7364;p332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x3 matrix">
  <p:cSld name="3x3 matrix">
    <p:spTree>
      <p:nvGrpSpPr>
        <p:cNvPr id="1" name="Shape 7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6" name="Google Shape;7366;p333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7" name="Google Shape;7367;p333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68" name="Google Shape;7368;p333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69" name="Google Shape;7369;p333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70" name="Google Shape;7370;p333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71" name="Google Shape;7371;p333"/>
          <p:cNvSpPr txBox="1">
            <a:spLocks noGrp="1"/>
          </p:cNvSpPr>
          <p:nvPr>
            <p:ph type="body" idx="1"/>
          </p:nvPr>
        </p:nvSpPr>
        <p:spPr>
          <a:xfrm>
            <a:off x="1275616" y="4902777"/>
            <a:ext cx="31089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0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72" name="Google Shape;7372;p333"/>
          <p:cNvSpPr txBox="1">
            <a:spLocks noGrp="1"/>
          </p:cNvSpPr>
          <p:nvPr>
            <p:ph type="body" idx="2"/>
          </p:nvPr>
        </p:nvSpPr>
        <p:spPr>
          <a:xfrm rot="-5400000">
            <a:off x="-1475594" y="3896970"/>
            <a:ext cx="38613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cap="none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73" name="Google Shape;7373;p333"/>
          <p:cNvSpPr txBox="1">
            <a:spLocks noGrp="1"/>
          </p:cNvSpPr>
          <p:nvPr>
            <p:ph type="body" idx="3"/>
          </p:nvPr>
        </p:nvSpPr>
        <p:spPr>
          <a:xfrm>
            <a:off x="1275617" y="1860807"/>
            <a:ext cx="31089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74" name="Google Shape;7374;p333"/>
          <p:cNvSpPr txBox="1">
            <a:spLocks noGrp="1"/>
          </p:cNvSpPr>
          <p:nvPr>
            <p:ph type="body" idx="4"/>
          </p:nvPr>
        </p:nvSpPr>
        <p:spPr>
          <a:xfrm>
            <a:off x="1275616" y="1209788"/>
            <a:ext cx="97002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cap="none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75" name="Google Shape;7375;p333"/>
          <p:cNvSpPr txBox="1">
            <a:spLocks noGrp="1"/>
          </p:cNvSpPr>
          <p:nvPr>
            <p:ph type="body" idx="5"/>
          </p:nvPr>
        </p:nvSpPr>
        <p:spPr>
          <a:xfrm>
            <a:off x="7866888" y="1860807"/>
            <a:ext cx="31089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76" name="Google Shape;7376;p333"/>
          <p:cNvSpPr txBox="1">
            <a:spLocks noGrp="1"/>
          </p:cNvSpPr>
          <p:nvPr>
            <p:ph type="body" idx="6"/>
          </p:nvPr>
        </p:nvSpPr>
        <p:spPr>
          <a:xfrm rot="-5400000">
            <a:off x="402792" y="5326166"/>
            <a:ext cx="12345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77" name="Google Shape;7377;p333"/>
          <p:cNvSpPr txBox="1">
            <a:spLocks noGrp="1"/>
          </p:cNvSpPr>
          <p:nvPr>
            <p:ph type="body" idx="7"/>
          </p:nvPr>
        </p:nvSpPr>
        <p:spPr>
          <a:xfrm>
            <a:off x="1275616" y="2275982"/>
            <a:ext cx="31089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0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78" name="Google Shape;7378;p333"/>
          <p:cNvSpPr txBox="1">
            <a:spLocks noGrp="1"/>
          </p:cNvSpPr>
          <p:nvPr>
            <p:ph type="body" idx="8"/>
          </p:nvPr>
        </p:nvSpPr>
        <p:spPr>
          <a:xfrm rot="-5400000">
            <a:off x="402792" y="2699371"/>
            <a:ext cx="12345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79" name="Google Shape;7379;p333"/>
          <p:cNvSpPr txBox="1">
            <a:spLocks noGrp="1"/>
          </p:cNvSpPr>
          <p:nvPr>
            <p:ph type="body" idx="9"/>
          </p:nvPr>
        </p:nvSpPr>
        <p:spPr>
          <a:xfrm>
            <a:off x="1275617" y="3590099"/>
            <a:ext cx="31089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0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80" name="Google Shape;7380;p333"/>
          <p:cNvSpPr txBox="1">
            <a:spLocks noGrp="1"/>
          </p:cNvSpPr>
          <p:nvPr>
            <p:ph type="body" idx="13"/>
          </p:nvPr>
        </p:nvSpPr>
        <p:spPr>
          <a:xfrm rot="-5400000">
            <a:off x="402793" y="4013489"/>
            <a:ext cx="12345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81" name="Google Shape;7381;p333"/>
          <p:cNvSpPr txBox="1">
            <a:spLocks noGrp="1"/>
          </p:cNvSpPr>
          <p:nvPr>
            <p:ph type="body" idx="14"/>
          </p:nvPr>
        </p:nvSpPr>
        <p:spPr>
          <a:xfrm>
            <a:off x="7866888" y="4902777"/>
            <a:ext cx="31089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0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82" name="Google Shape;7382;p333"/>
          <p:cNvSpPr txBox="1">
            <a:spLocks noGrp="1"/>
          </p:cNvSpPr>
          <p:nvPr>
            <p:ph type="body" idx="15"/>
          </p:nvPr>
        </p:nvSpPr>
        <p:spPr>
          <a:xfrm>
            <a:off x="7866888" y="2272087"/>
            <a:ext cx="31089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0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83" name="Google Shape;7383;p333"/>
          <p:cNvSpPr txBox="1">
            <a:spLocks noGrp="1"/>
          </p:cNvSpPr>
          <p:nvPr>
            <p:ph type="body" idx="16"/>
          </p:nvPr>
        </p:nvSpPr>
        <p:spPr>
          <a:xfrm>
            <a:off x="7866888" y="3590099"/>
            <a:ext cx="31089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0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84" name="Google Shape;7384;p333"/>
          <p:cNvSpPr txBox="1">
            <a:spLocks noGrp="1"/>
          </p:cNvSpPr>
          <p:nvPr>
            <p:ph type="body" idx="17"/>
          </p:nvPr>
        </p:nvSpPr>
        <p:spPr>
          <a:xfrm>
            <a:off x="4541520" y="2272087"/>
            <a:ext cx="31089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0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85" name="Google Shape;7385;p333"/>
          <p:cNvSpPr txBox="1">
            <a:spLocks noGrp="1"/>
          </p:cNvSpPr>
          <p:nvPr>
            <p:ph type="body" idx="18"/>
          </p:nvPr>
        </p:nvSpPr>
        <p:spPr>
          <a:xfrm>
            <a:off x="4548392" y="3590099"/>
            <a:ext cx="31089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0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86" name="Google Shape;7386;p333"/>
          <p:cNvSpPr txBox="1">
            <a:spLocks noGrp="1"/>
          </p:cNvSpPr>
          <p:nvPr>
            <p:ph type="body" idx="19"/>
          </p:nvPr>
        </p:nvSpPr>
        <p:spPr>
          <a:xfrm>
            <a:off x="4548392" y="4902777"/>
            <a:ext cx="31089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0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87" name="Google Shape;7387;p333"/>
          <p:cNvSpPr txBox="1">
            <a:spLocks noGrp="1"/>
          </p:cNvSpPr>
          <p:nvPr>
            <p:ph type="body" idx="20"/>
          </p:nvPr>
        </p:nvSpPr>
        <p:spPr>
          <a:xfrm>
            <a:off x="4541520" y="1860807"/>
            <a:ext cx="31089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388" name="Google Shape;7388;p333"/>
          <p:cNvCxnSpPr/>
          <p:nvPr/>
        </p:nvCxnSpPr>
        <p:spPr>
          <a:xfrm>
            <a:off x="11346928" y="1888239"/>
            <a:ext cx="0" cy="4422600"/>
          </a:xfrm>
          <a:prstGeom prst="straightConnector1">
            <a:avLst/>
          </a:prstGeom>
          <a:noFill/>
          <a:ln w="28575" cap="flat" cmpd="sng">
            <a:solidFill>
              <a:srgbClr val="AABBC4"/>
            </a:solidFill>
            <a:prstDash val="solid"/>
            <a:miter lim="800000"/>
            <a:headEnd type="triangle" w="med" len="med"/>
            <a:tailEnd type="none" w="sm" len="sm"/>
          </a:ln>
        </p:spPr>
      </p:cxnSp>
      <p:cxnSp>
        <p:nvCxnSpPr>
          <p:cNvPr id="7389" name="Google Shape;7389;p333"/>
          <p:cNvCxnSpPr/>
          <p:nvPr/>
        </p:nvCxnSpPr>
        <p:spPr>
          <a:xfrm>
            <a:off x="826244" y="6261228"/>
            <a:ext cx="10527600" cy="0"/>
          </a:xfrm>
          <a:prstGeom prst="straightConnector1">
            <a:avLst/>
          </a:prstGeom>
          <a:noFill/>
          <a:ln w="28575" cap="flat" cmpd="sng">
            <a:solidFill>
              <a:srgbClr val="AABBC4"/>
            </a:solidFill>
            <a:prstDash val="solid"/>
            <a:miter lim="800000"/>
            <a:headEnd type="triangle" w="med" len="med"/>
            <a:tailEnd type="none" w="sm" len="sm"/>
          </a:ln>
        </p:spPr>
      </p:cxnSp>
      <p:sp>
        <p:nvSpPr>
          <p:cNvPr id="7390" name="Google Shape;7390;p333"/>
          <p:cNvSpPr/>
          <p:nvPr/>
        </p:nvSpPr>
        <p:spPr>
          <a:xfrm>
            <a:off x="11168606" y="6082906"/>
            <a:ext cx="356700" cy="356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AABB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1" name="Google Shape;7391;p333"/>
          <p:cNvSpPr txBox="1">
            <a:spLocks noGrp="1"/>
          </p:cNvSpPr>
          <p:nvPr>
            <p:ph type="body" idx="21"/>
          </p:nvPr>
        </p:nvSpPr>
        <p:spPr>
          <a:xfrm>
            <a:off x="1275617" y="2275983"/>
            <a:ext cx="3108900" cy="28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92" name="Google Shape;7392;p333"/>
          <p:cNvSpPr txBox="1">
            <a:spLocks noGrp="1"/>
          </p:cNvSpPr>
          <p:nvPr>
            <p:ph type="body" idx="22"/>
          </p:nvPr>
        </p:nvSpPr>
        <p:spPr>
          <a:xfrm>
            <a:off x="1275617" y="3590099"/>
            <a:ext cx="3108900" cy="28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93" name="Google Shape;7393;p333"/>
          <p:cNvSpPr txBox="1">
            <a:spLocks noGrp="1"/>
          </p:cNvSpPr>
          <p:nvPr>
            <p:ph type="body" idx="23"/>
          </p:nvPr>
        </p:nvSpPr>
        <p:spPr>
          <a:xfrm>
            <a:off x="1315228" y="4902777"/>
            <a:ext cx="3108900" cy="283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94" name="Google Shape;7394;p333"/>
          <p:cNvSpPr txBox="1">
            <a:spLocks noGrp="1"/>
          </p:cNvSpPr>
          <p:nvPr>
            <p:ph type="body" idx="24"/>
          </p:nvPr>
        </p:nvSpPr>
        <p:spPr>
          <a:xfrm>
            <a:off x="4548392" y="2275982"/>
            <a:ext cx="3108900" cy="28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95" name="Google Shape;7395;p333"/>
          <p:cNvSpPr txBox="1">
            <a:spLocks noGrp="1"/>
          </p:cNvSpPr>
          <p:nvPr>
            <p:ph type="body" idx="25"/>
          </p:nvPr>
        </p:nvSpPr>
        <p:spPr>
          <a:xfrm>
            <a:off x="4548392" y="3590099"/>
            <a:ext cx="3108900" cy="283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96" name="Google Shape;7396;p333"/>
          <p:cNvSpPr txBox="1">
            <a:spLocks noGrp="1"/>
          </p:cNvSpPr>
          <p:nvPr>
            <p:ph type="body" idx="26"/>
          </p:nvPr>
        </p:nvSpPr>
        <p:spPr>
          <a:xfrm>
            <a:off x="4548392" y="4902777"/>
            <a:ext cx="3108900" cy="283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97" name="Google Shape;7397;p333"/>
          <p:cNvSpPr txBox="1">
            <a:spLocks noGrp="1"/>
          </p:cNvSpPr>
          <p:nvPr>
            <p:ph type="body" idx="27"/>
          </p:nvPr>
        </p:nvSpPr>
        <p:spPr>
          <a:xfrm>
            <a:off x="7866888" y="2275982"/>
            <a:ext cx="3108900" cy="283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98" name="Google Shape;7398;p333"/>
          <p:cNvSpPr txBox="1">
            <a:spLocks noGrp="1"/>
          </p:cNvSpPr>
          <p:nvPr>
            <p:ph type="body" idx="28"/>
          </p:nvPr>
        </p:nvSpPr>
        <p:spPr>
          <a:xfrm>
            <a:off x="7866888" y="3590099"/>
            <a:ext cx="3108900" cy="283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99" name="Google Shape;7399;p333"/>
          <p:cNvSpPr txBox="1">
            <a:spLocks noGrp="1"/>
          </p:cNvSpPr>
          <p:nvPr>
            <p:ph type="body" idx="29"/>
          </p:nvPr>
        </p:nvSpPr>
        <p:spPr>
          <a:xfrm>
            <a:off x="7866888" y="4902777"/>
            <a:ext cx="3108900" cy="283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400" name="Google Shape;7400;p333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401" name="Google Shape;7401;p333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2" name="Google Shape;7402;p333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3" name="Google Shape;7403;p333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4" name="Google Shape;7404;p333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5" name="Google Shape;7405;p333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shbone 4 causes">
  <p:cSld name="fishbone 4 causes">
    <p:spTree>
      <p:nvGrpSpPr>
        <p:cNvPr id="1" name="Shape 7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7" name="Google Shape;7407;p334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8" name="Google Shape;7408;p334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09" name="Google Shape;7409;p334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10" name="Google Shape;7410;p334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11" name="Google Shape;7411;p334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12" name="Google Shape;7412;p334"/>
          <p:cNvSpPr txBox="1">
            <a:spLocks noGrp="1"/>
          </p:cNvSpPr>
          <p:nvPr>
            <p:ph type="body" idx="1"/>
          </p:nvPr>
        </p:nvSpPr>
        <p:spPr>
          <a:xfrm>
            <a:off x="6547499" y="4239382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13" name="Google Shape;7413;p334"/>
          <p:cNvSpPr txBox="1">
            <a:spLocks noGrp="1"/>
          </p:cNvSpPr>
          <p:nvPr>
            <p:ph type="body" idx="2"/>
          </p:nvPr>
        </p:nvSpPr>
        <p:spPr>
          <a:xfrm>
            <a:off x="5970730" y="4915846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14" name="Google Shape;7414;p334"/>
          <p:cNvSpPr txBox="1">
            <a:spLocks noGrp="1"/>
          </p:cNvSpPr>
          <p:nvPr>
            <p:ph type="body" idx="3"/>
          </p:nvPr>
        </p:nvSpPr>
        <p:spPr>
          <a:xfrm>
            <a:off x="5393962" y="5592309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15" name="Google Shape;7415;p334"/>
          <p:cNvSpPr txBox="1">
            <a:spLocks noGrp="1"/>
          </p:cNvSpPr>
          <p:nvPr>
            <p:ph type="body" idx="4"/>
          </p:nvPr>
        </p:nvSpPr>
        <p:spPr>
          <a:xfrm>
            <a:off x="3722263" y="4239382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16" name="Google Shape;7416;p334"/>
          <p:cNvSpPr txBox="1">
            <a:spLocks noGrp="1"/>
          </p:cNvSpPr>
          <p:nvPr>
            <p:ph type="body" idx="5"/>
          </p:nvPr>
        </p:nvSpPr>
        <p:spPr>
          <a:xfrm>
            <a:off x="3145494" y="4915846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17" name="Google Shape;7417;p334"/>
          <p:cNvSpPr txBox="1">
            <a:spLocks noGrp="1"/>
          </p:cNvSpPr>
          <p:nvPr>
            <p:ph type="body" idx="6"/>
          </p:nvPr>
        </p:nvSpPr>
        <p:spPr>
          <a:xfrm>
            <a:off x="2568726" y="5592309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18" name="Google Shape;7418;p334"/>
          <p:cNvSpPr>
            <a:spLocks noGrp="1"/>
          </p:cNvSpPr>
          <p:nvPr>
            <p:ph type="body" idx="7"/>
          </p:nvPr>
        </p:nvSpPr>
        <p:spPr>
          <a:xfrm rot="-2700000">
            <a:off x="3536050" y="4859845"/>
            <a:ext cx="3026700" cy="475600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19" name="Google Shape;7419;p334"/>
          <p:cNvSpPr>
            <a:spLocks noGrp="1"/>
          </p:cNvSpPr>
          <p:nvPr>
            <p:ph type="body" idx="8"/>
          </p:nvPr>
        </p:nvSpPr>
        <p:spPr>
          <a:xfrm rot="-2700000">
            <a:off x="6432696" y="4859845"/>
            <a:ext cx="3026700" cy="475600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20" name="Google Shape;7420;p334"/>
          <p:cNvSpPr>
            <a:spLocks noGrp="1"/>
          </p:cNvSpPr>
          <p:nvPr>
            <p:ph type="body" idx="9"/>
          </p:nvPr>
        </p:nvSpPr>
        <p:spPr>
          <a:xfrm rot="2700000">
            <a:off x="6432617" y="2292297"/>
            <a:ext cx="3026700" cy="475600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21" name="Google Shape;7421;p334"/>
          <p:cNvSpPr>
            <a:spLocks noGrp="1"/>
          </p:cNvSpPr>
          <p:nvPr>
            <p:ph type="body" idx="13"/>
          </p:nvPr>
        </p:nvSpPr>
        <p:spPr>
          <a:xfrm rot="2700000">
            <a:off x="3535971" y="2292298"/>
            <a:ext cx="3026700" cy="475600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22" name="Google Shape;7422;p334"/>
          <p:cNvSpPr txBox="1">
            <a:spLocks noGrp="1"/>
          </p:cNvSpPr>
          <p:nvPr>
            <p:ph type="body" idx="14"/>
          </p:nvPr>
        </p:nvSpPr>
        <p:spPr>
          <a:xfrm>
            <a:off x="2568726" y="1484665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23" name="Google Shape;7423;p334"/>
          <p:cNvSpPr txBox="1">
            <a:spLocks noGrp="1"/>
          </p:cNvSpPr>
          <p:nvPr>
            <p:ph type="body" idx="15"/>
          </p:nvPr>
        </p:nvSpPr>
        <p:spPr>
          <a:xfrm>
            <a:off x="3145494" y="2161129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24" name="Google Shape;7424;p334"/>
          <p:cNvSpPr txBox="1">
            <a:spLocks noGrp="1"/>
          </p:cNvSpPr>
          <p:nvPr>
            <p:ph type="body" idx="16"/>
          </p:nvPr>
        </p:nvSpPr>
        <p:spPr>
          <a:xfrm>
            <a:off x="3722263" y="2837592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25" name="Google Shape;7425;p334"/>
          <p:cNvSpPr txBox="1">
            <a:spLocks noGrp="1"/>
          </p:cNvSpPr>
          <p:nvPr>
            <p:ph type="body" idx="17"/>
          </p:nvPr>
        </p:nvSpPr>
        <p:spPr>
          <a:xfrm>
            <a:off x="5393962" y="1496710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26" name="Google Shape;7426;p334"/>
          <p:cNvSpPr txBox="1">
            <a:spLocks noGrp="1"/>
          </p:cNvSpPr>
          <p:nvPr>
            <p:ph type="body" idx="18"/>
          </p:nvPr>
        </p:nvSpPr>
        <p:spPr>
          <a:xfrm>
            <a:off x="5970730" y="2173174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27" name="Google Shape;7427;p334"/>
          <p:cNvSpPr txBox="1">
            <a:spLocks noGrp="1"/>
          </p:cNvSpPr>
          <p:nvPr>
            <p:ph type="body" idx="19"/>
          </p:nvPr>
        </p:nvSpPr>
        <p:spPr>
          <a:xfrm>
            <a:off x="6547499" y="2849637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28" name="Google Shape;7428;p334"/>
          <p:cNvSpPr txBox="1">
            <a:spLocks noGrp="1"/>
          </p:cNvSpPr>
          <p:nvPr>
            <p:ph type="body" idx="20"/>
          </p:nvPr>
        </p:nvSpPr>
        <p:spPr>
          <a:xfrm>
            <a:off x="409002" y="2843879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29" name="Google Shape;7429;p334"/>
          <p:cNvSpPr txBox="1">
            <a:spLocks noGrp="1"/>
          </p:cNvSpPr>
          <p:nvPr>
            <p:ph type="body" idx="21"/>
          </p:nvPr>
        </p:nvSpPr>
        <p:spPr>
          <a:xfrm>
            <a:off x="401192" y="3540747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30" name="Google Shape;7430;p334"/>
          <p:cNvSpPr txBox="1">
            <a:spLocks noGrp="1"/>
          </p:cNvSpPr>
          <p:nvPr>
            <p:ph type="body" idx="22"/>
          </p:nvPr>
        </p:nvSpPr>
        <p:spPr>
          <a:xfrm>
            <a:off x="401192" y="4237617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31" name="Google Shape;7431;p334"/>
          <p:cNvSpPr>
            <a:spLocks noGrp="1"/>
          </p:cNvSpPr>
          <p:nvPr>
            <p:ph type="body" idx="23"/>
          </p:nvPr>
        </p:nvSpPr>
        <p:spPr>
          <a:xfrm>
            <a:off x="1865376" y="3581099"/>
            <a:ext cx="1225200" cy="475500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32" name="Google Shape;7432;p334"/>
          <p:cNvSpPr>
            <a:spLocks noGrp="1"/>
          </p:cNvSpPr>
          <p:nvPr>
            <p:ph type="body" idx="24"/>
          </p:nvPr>
        </p:nvSpPr>
        <p:spPr>
          <a:xfrm>
            <a:off x="3090672" y="3624716"/>
            <a:ext cx="6519600" cy="384000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33" name="Google Shape;7433;p334"/>
          <p:cNvSpPr txBox="1">
            <a:spLocks noGrp="1"/>
          </p:cNvSpPr>
          <p:nvPr>
            <p:ph type="body" idx="25"/>
          </p:nvPr>
        </p:nvSpPr>
        <p:spPr>
          <a:xfrm>
            <a:off x="9637781" y="3540747"/>
            <a:ext cx="2281800" cy="54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434" name="Google Shape;7434;p334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435" name="Google Shape;7435;p334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6" name="Google Shape;7436;p334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7" name="Google Shape;7437;p334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8" name="Google Shape;7438;p334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9" name="Google Shape;7439;p334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shbone 6 causes">
  <p:cSld name="fishbone 6 causes">
    <p:spTree>
      <p:nvGrpSpPr>
        <p:cNvPr id="1" name="Shape 7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1" name="Google Shape;7441;p335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2" name="Google Shape;7442;p335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43" name="Google Shape;7443;p335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44" name="Google Shape;7444;p335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45" name="Google Shape;7445;p335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46" name="Google Shape;7446;p335"/>
          <p:cNvSpPr txBox="1">
            <a:spLocks noGrp="1"/>
          </p:cNvSpPr>
          <p:nvPr>
            <p:ph type="body" idx="1"/>
          </p:nvPr>
        </p:nvSpPr>
        <p:spPr>
          <a:xfrm>
            <a:off x="6703908" y="4239382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47" name="Google Shape;7447;p335"/>
          <p:cNvSpPr txBox="1">
            <a:spLocks noGrp="1"/>
          </p:cNvSpPr>
          <p:nvPr>
            <p:ph type="body" idx="2"/>
          </p:nvPr>
        </p:nvSpPr>
        <p:spPr>
          <a:xfrm>
            <a:off x="6127139" y="4915846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48" name="Google Shape;7448;p335"/>
          <p:cNvSpPr txBox="1">
            <a:spLocks noGrp="1"/>
          </p:cNvSpPr>
          <p:nvPr>
            <p:ph type="body" idx="3"/>
          </p:nvPr>
        </p:nvSpPr>
        <p:spPr>
          <a:xfrm>
            <a:off x="5550371" y="5592309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49" name="Google Shape;7449;p335"/>
          <p:cNvSpPr txBox="1">
            <a:spLocks noGrp="1"/>
          </p:cNvSpPr>
          <p:nvPr>
            <p:ph type="body" idx="4"/>
          </p:nvPr>
        </p:nvSpPr>
        <p:spPr>
          <a:xfrm>
            <a:off x="3878672" y="4239382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50" name="Google Shape;7450;p335"/>
          <p:cNvSpPr txBox="1">
            <a:spLocks noGrp="1"/>
          </p:cNvSpPr>
          <p:nvPr>
            <p:ph type="body" idx="5"/>
          </p:nvPr>
        </p:nvSpPr>
        <p:spPr>
          <a:xfrm>
            <a:off x="3301903" y="4915846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51" name="Google Shape;7451;p335"/>
          <p:cNvSpPr txBox="1">
            <a:spLocks noGrp="1"/>
          </p:cNvSpPr>
          <p:nvPr>
            <p:ph type="body" idx="6"/>
          </p:nvPr>
        </p:nvSpPr>
        <p:spPr>
          <a:xfrm>
            <a:off x="2725135" y="5592309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52" name="Google Shape;7452;p335"/>
          <p:cNvSpPr>
            <a:spLocks noGrp="1"/>
          </p:cNvSpPr>
          <p:nvPr>
            <p:ph type="body" idx="7"/>
          </p:nvPr>
        </p:nvSpPr>
        <p:spPr>
          <a:xfrm rot="-2700000">
            <a:off x="3692459" y="4859845"/>
            <a:ext cx="3026700" cy="475600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53" name="Google Shape;7453;p335"/>
          <p:cNvSpPr>
            <a:spLocks noGrp="1"/>
          </p:cNvSpPr>
          <p:nvPr>
            <p:ph type="body" idx="8"/>
          </p:nvPr>
        </p:nvSpPr>
        <p:spPr>
          <a:xfrm rot="-2700000">
            <a:off x="6589106" y="4859845"/>
            <a:ext cx="3026700" cy="475600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54" name="Google Shape;7454;p335"/>
          <p:cNvSpPr>
            <a:spLocks noGrp="1"/>
          </p:cNvSpPr>
          <p:nvPr>
            <p:ph type="body" idx="9"/>
          </p:nvPr>
        </p:nvSpPr>
        <p:spPr>
          <a:xfrm rot="2700000">
            <a:off x="6589026" y="2292297"/>
            <a:ext cx="3026700" cy="475600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55" name="Google Shape;7455;p335"/>
          <p:cNvSpPr>
            <a:spLocks noGrp="1"/>
          </p:cNvSpPr>
          <p:nvPr>
            <p:ph type="body" idx="13"/>
          </p:nvPr>
        </p:nvSpPr>
        <p:spPr>
          <a:xfrm rot="2700000">
            <a:off x="3692380" y="2292298"/>
            <a:ext cx="3026700" cy="475600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56" name="Google Shape;7456;p335"/>
          <p:cNvSpPr txBox="1">
            <a:spLocks noGrp="1"/>
          </p:cNvSpPr>
          <p:nvPr>
            <p:ph type="body" idx="14"/>
          </p:nvPr>
        </p:nvSpPr>
        <p:spPr>
          <a:xfrm>
            <a:off x="2725135" y="1484665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57" name="Google Shape;7457;p335"/>
          <p:cNvSpPr txBox="1">
            <a:spLocks noGrp="1"/>
          </p:cNvSpPr>
          <p:nvPr>
            <p:ph type="body" idx="15"/>
          </p:nvPr>
        </p:nvSpPr>
        <p:spPr>
          <a:xfrm>
            <a:off x="3301903" y="2161129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58" name="Google Shape;7458;p335"/>
          <p:cNvSpPr txBox="1">
            <a:spLocks noGrp="1"/>
          </p:cNvSpPr>
          <p:nvPr>
            <p:ph type="body" idx="16"/>
          </p:nvPr>
        </p:nvSpPr>
        <p:spPr>
          <a:xfrm>
            <a:off x="3878672" y="2837592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59" name="Google Shape;7459;p335"/>
          <p:cNvSpPr txBox="1">
            <a:spLocks noGrp="1"/>
          </p:cNvSpPr>
          <p:nvPr>
            <p:ph type="body" idx="17"/>
          </p:nvPr>
        </p:nvSpPr>
        <p:spPr>
          <a:xfrm>
            <a:off x="5550371" y="1496710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60" name="Google Shape;7460;p335"/>
          <p:cNvSpPr txBox="1">
            <a:spLocks noGrp="1"/>
          </p:cNvSpPr>
          <p:nvPr>
            <p:ph type="body" idx="18"/>
          </p:nvPr>
        </p:nvSpPr>
        <p:spPr>
          <a:xfrm>
            <a:off x="6127139" y="2173174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61" name="Google Shape;7461;p335"/>
          <p:cNvSpPr txBox="1">
            <a:spLocks noGrp="1"/>
          </p:cNvSpPr>
          <p:nvPr>
            <p:ph type="body" idx="19"/>
          </p:nvPr>
        </p:nvSpPr>
        <p:spPr>
          <a:xfrm>
            <a:off x="6703908" y="2849637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62" name="Google Shape;7462;p335"/>
          <p:cNvSpPr txBox="1">
            <a:spLocks noGrp="1"/>
          </p:cNvSpPr>
          <p:nvPr>
            <p:ph type="body" idx="20"/>
          </p:nvPr>
        </p:nvSpPr>
        <p:spPr>
          <a:xfrm>
            <a:off x="9637781" y="3540747"/>
            <a:ext cx="2281800" cy="54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63" name="Google Shape;7463;p335"/>
          <p:cNvSpPr txBox="1">
            <a:spLocks noGrp="1"/>
          </p:cNvSpPr>
          <p:nvPr>
            <p:ph type="body" idx="21"/>
          </p:nvPr>
        </p:nvSpPr>
        <p:spPr>
          <a:xfrm>
            <a:off x="1312517" y="4239382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64" name="Google Shape;7464;p335"/>
          <p:cNvSpPr txBox="1">
            <a:spLocks noGrp="1"/>
          </p:cNvSpPr>
          <p:nvPr>
            <p:ph type="body" idx="22"/>
          </p:nvPr>
        </p:nvSpPr>
        <p:spPr>
          <a:xfrm>
            <a:off x="735748" y="4915846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65" name="Google Shape;7465;p335"/>
          <p:cNvSpPr txBox="1">
            <a:spLocks noGrp="1"/>
          </p:cNvSpPr>
          <p:nvPr>
            <p:ph type="body" idx="23"/>
          </p:nvPr>
        </p:nvSpPr>
        <p:spPr>
          <a:xfrm>
            <a:off x="158980" y="5592309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66" name="Google Shape;7466;p335"/>
          <p:cNvSpPr>
            <a:spLocks noGrp="1"/>
          </p:cNvSpPr>
          <p:nvPr>
            <p:ph type="body" idx="24"/>
          </p:nvPr>
        </p:nvSpPr>
        <p:spPr>
          <a:xfrm rot="-2700000">
            <a:off x="1126304" y="4859845"/>
            <a:ext cx="3026700" cy="475600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67" name="Google Shape;7467;p335"/>
          <p:cNvSpPr>
            <a:spLocks noGrp="1"/>
          </p:cNvSpPr>
          <p:nvPr>
            <p:ph type="body" idx="25"/>
          </p:nvPr>
        </p:nvSpPr>
        <p:spPr>
          <a:xfrm rot="2700000">
            <a:off x="1126225" y="2292298"/>
            <a:ext cx="3026700" cy="475600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68" name="Google Shape;7468;p335"/>
          <p:cNvSpPr txBox="1">
            <a:spLocks noGrp="1"/>
          </p:cNvSpPr>
          <p:nvPr>
            <p:ph type="body" idx="26"/>
          </p:nvPr>
        </p:nvSpPr>
        <p:spPr>
          <a:xfrm>
            <a:off x="158980" y="1484665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69" name="Google Shape;7469;p335"/>
          <p:cNvSpPr txBox="1">
            <a:spLocks noGrp="1"/>
          </p:cNvSpPr>
          <p:nvPr>
            <p:ph type="body" idx="27"/>
          </p:nvPr>
        </p:nvSpPr>
        <p:spPr>
          <a:xfrm>
            <a:off x="735748" y="2161129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70" name="Google Shape;7470;p335"/>
          <p:cNvSpPr txBox="1">
            <a:spLocks noGrp="1"/>
          </p:cNvSpPr>
          <p:nvPr>
            <p:ph type="body" idx="28"/>
          </p:nvPr>
        </p:nvSpPr>
        <p:spPr>
          <a:xfrm>
            <a:off x="1312517" y="2837592"/>
            <a:ext cx="1164300" cy="55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71" name="Google Shape;7471;p335"/>
          <p:cNvSpPr>
            <a:spLocks noGrp="1"/>
          </p:cNvSpPr>
          <p:nvPr>
            <p:ph type="body" idx="29"/>
          </p:nvPr>
        </p:nvSpPr>
        <p:spPr>
          <a:xfrm>
            <a:off x="1323289" y="3624716"/>
            <a:ext cx="8287200" cy="384000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472" name="Google Shape;7472;p335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473" name="Google Shape;7473;p335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4" name="Google Shape;7474;p335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5" name="Google Shape;7475;p335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6" name="Google Shape;7476;p335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7" name="Google Shape;7477;p335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1">
  <p:cSld name="table 1">
    <p:spTree>
      <p:nvGrpSpPr>
        <p:cNvPr id="1" name="Shape 7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9" name="Google Shape;7479;p336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0" name="Google Shape;7480;p336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81" name="Google Shape;7481;p336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82" name="Google Shape;7482;p336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83" name="Google Shape;7483;p336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84" name="Google Shape;7484;p336"/>
          <p:cNvSpPr txBox="1">
            <a:spLocks noGrp="1"/>
          </p:cNvSpPr>
          <p:nvPr>
            <p:ph type="body" idx="1"/>
          </p:nvPr>
        </p:nvSpPr>
        <p:spPr>
          <a:xfrm>
            <a:off x="482600" y="2034398"/>
            <a:ext cx="2595000" cy="2574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85" name="Google Shape;7485;p336"/>
          <p:cNvSpPr txBox="1">
            <a:spLocks noGrp="1"/>
          </p:cNvSpPr>
          <p:nvPr>
            <p:ph type="body" idx="2"/>
          </p:nvPr>
        </p:nvSpPr>
        <p:spPr>
          <a:xfrm>
            <a:off x="482600" y="1780295"/>
            <a:ext cx="2595000" cy="60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86" name="Google Shape;7486;p336"/>
          <p:cNvSpPr txBox="1">
            <a:spLocks noGrp="1"/>
          </p:cNvSpPr>
          <p:nvPr>
            <p:ph type="body" idx="3"/>
          </p:nvPr>
        </p:nvSpPr>
        <p:spPr>
          <a:xfrm>
            <a:off x="482600" y="5161362"/>
            <a:ext cx="2595000" cy="783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1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87" name="Google Shape;7487;p336"/>
          <p:cNvSpPr txBox="1">
            <a:spLocks noGrp="1"/>
          </p:cNvSpPr>
          <p:nvPr>
            <p:ph type="body" idx="4"/>
          </p:nvPr>
        </p:nvSpPr>
        <p:spPr>
          <a:xfrm>
            <a:off x="482600" y="4784386"/>
            <a:ext cx="2595000" cy="38760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 b="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88" name="Google Shape;7488;p336"/>
          <p:cNvSpPr txBox="1">
            <a:spLocks noGrp="1"/>
          </p:cNvSpPr>
          <p:nvPr>
            <p:ph type="body" idx="5"/>
          </p:nvPr>
        </p:nvSpPr>
        <p:spPr>
          <a:xfrm>
            <a:off x="9114537" y="2040590"/>
            <a:ext cx="2595000" cy="2574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89" name="Google Shape;7489;p336"/>
          <p:cNvSpPr txBox="1">
            <a:spLocks noGrp="1"/>
          </p:cNvSpPr>
          <p:nvPr>
            <p:ph type="body" idx="6"/>
          </p:nvPr>
        </p:nvSpPr>
        <p:spPr>
          <a:xfrm>
            <a:off x="9114537" y="1780295"/>
            <a:ext cx="2595000" cy="60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90" name="Google Shape;7490;p336"/>
          <p:cNvSpPr txBox="1">
            <a:spLocks noGrp="1"/>
          </p:cNvSpPr>
          <p:nvPr>
            <p:ph type="body" idx="7"/>
          </p:nvPr>
        </p:nvSpPr>
        <p:spPr>
          <a:xfrm>
            <a:off x="9114537" y="5161362"/>
            <a:ext cx="2595000" cy="783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1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91" name="Google Shape;7491;p336"/>
          <p:cNvSpPr txBox="1">
            <a:spLocks noGrp="1"/>
          </p:cNvSpPr>
          <p:nvPr>
            <p:ph type="body" idx="8"/>
          </p:nvPr>
        </p:nvSpPr>
        <p:spPr>
          <a:xfrm>
            <a:off x="9114537" y="4784386"/>
            <a:ext cx="2595000" cy="38760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 b="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92" name="Google Shape;7492;p336"/>
          <p:cNvSpPr txBox="1">
            <a:spLocks noGrp="1"/>
          </p:cNvSpPr>
          <p:nvPr>
            <p:ph type="body" idx="9"/>
          </p:nvPr>
        </p:nvSpPr>
        <p:spPr>
          <a:xfrm>
            <a:off x="6237224" y="2034398"/>
            <a:ext cx="2595000" cy="2574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93" name="Google Shape;7493;p336"/>
          <p:cNvSpPr txBox="1">
            <a:spLocks noGrp="1"/>
          </p:cNvSpPr>
          <p:nvPr>
            <p:ph type="body" idx="13"/>
          </p:nvPr>
        </p:nvSpPr>
        <p:spPr>
          <a:xfrm>
            <a:off x="6237224" y="1780295"/>
            <a:ext cx="2595000" cy="60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94" name="Google Shape;7494;p336"/>
          <p:cNvSpPr txBox="1">
            <a:spLocks noGrp="1"/>
          </p:cNvSpPr>
          <p:nvPr>
            <p:ph type="body" idx="14"/>
          </p:nvPr>
        </p:nvSpPr>
        <p:spPr>
          <a:xfrm>
            <a:off x="6237224" y="5161362"/>
            <a:ext cx="2595000" cy="783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1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95" name="Google Shape;7495;p336"/>
          <p:cNvSpPr txBox="1">
            <a:spLocks noGrp="1"/>
          </p:cNvSpPr>
          <p:nvPr>
            <p:ph type="body" idx="15"/>
          </p:nvPr>
        </p:nvSpPr>
        <p:spPr>
          <a:xfrm>
            <a:off x="6237224" y="4784386"/>
            <a:ext cx="2595000" cy="38760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 b="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96" name="Google Shape;7496;p336"/>
          <p:cNvSpPr txBox="1">
            <a:spLocks noGrp="1"/>
          </p:cNvSpPr>
          <p:nvPr>
            <p:ph type="body" idx="16"/>
          </p:nvPr>
        </p:nvSpPr>
        <p:spPr>
          <a:xfrm>
            <a:off x="3359912" y="2034398"/>
            <a:ext cx="2595000" cy="2574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97" name="Google Shape;7497;p336"/>
          <p:cNvSpPr txBox="1">
            <a:spLocks noGrp="1"/>
          </p:cNvSpPr>
          <p:nvPr>
            <p:ph type="body" idx="17"/>
          </p:nvPr>
        </p:nvSpPr>
        <p:spPr>
          <a:xfrm>
            <a:off x="3359912" y="1780295"/>
            <a:ext cx="2595000" cy="60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98" name="Google Shape;7498;p336"/>
          <p:cNvSpPr txBox="1">
            <a:spLocks noGrp="1"/>
          </p:cNvSpPr>
          <p:nvPr>
            <p:ph type="body" idx="18"/>
          </p:nvPr>
        </p:nvSpPr>
        <p:spPr>
          <a:xfrm>
            <a:off x="3359912" y="5161362"/>
            <a:ext cx="2595000" cy="783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1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99" name="Google Shape;7499;p336"/>
          <p:cNvSpPr txBox="1">
            <a:spLocks noGrp="1"/>
          </p:cNvSpPr>
          <p:nvPr>
            <p:ph type="body" idx="19"/>
          </p:nvPr>
        </p:nvSpPr>
        <p:spPr>
          <a:xfrm>
            <a:off x="3359912" y="4784386"/>
            <a:ext cx="2595000" cy="38760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 b="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500" name="Google Shape;7500;p336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501" name="Google Shape;7501;p336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2" name="Google Shape;7502;p336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3" name="Google Shape;7503;p336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4" name="Google Shape;7504;p336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5" name="Google Shape;7505;p336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2">
  <p:cSld name="table 2">
    <p:spTree>
      <p:nvGrpSpPr>
        <p:cNvPr id="1" name="Shape 7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7" name="Google Shape;7507;p337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8" name="Google Shape;7508;p337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09" name="Google Shape;7509;p337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10" name="Google Shape;7510;p337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11" name="Google Shape;7511;p337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12" name="Google Shape;7512;p337"/>
          <p:cNvSpPr txBox="1">
            <a:spLocks noGrp="1"/>
          </p:cNvSpPr>
          <p:nvPr>
            <p:ph type="body" idx="1"/>
          </p:nvPr>
        </p:nvSpPr>
        <p:spPr>
          <a:xfrm>
            <a:off x="482600" y="2034398"/>
            <a:ext cx="2595000" cy="2574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13" name="Google Shape;7513;p337"/>
          <p:cNvSpPr txBox="1">
            <a:spLocks noGrp="1"/>
          </p:cNvSpPr>
          <p:nvPr>
            <p:ph type="body" idx="2"/>
          </p:nvPr>
        </p:nvSpPr>
        <p:spPr>
          <a:xfrm>
            <a:off x="482600" y="1780295"/>
            <a:ext cx="2595000" cy="60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14" name="Google Shape;7514;p337"/>
          <p:cNvSpPr txBox="1">
            <a:spLocks noGrp="1"/>
          </p:cNvSpPr>
          <p:nvPr>
            <p:ph type="body" idx="3"/>
          </p:nvPr>
        </p:nvSpPr>
        <p:spPr>
          <a:xfrm>
            <a:off x="482600" y="5161362"/>
            <a:ext cx="2595000" cy="783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1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15" name="Google Shape;7515;p337"/>
          <p:cNvSpPr txBox="1">
            <a:spLocks noGrp="1"/>
          </p:cNvSpPr>
          <p:nvPr>
            <p:ph type="body" idx="4"/>
          </p:nvPr>
        </p:nvSpPr>
        <p:spPr>
          <a:xfrm>
            <a:off x="482600" y="4784386"/>
            <a:ext cx="2595000" cy="38760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 b="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16" name="Google Shape;7516;p337"/>
          <p:cNvSpPr txBox="1">
            <a:spLocks noGrp="1"/>
          </p:cNvSpPr>
          <p:nvPr>
            <p:ph type="body" idx="5"/>
          </p:nvPr>
        </p:nvSpPr>
        <p:spPr>
          <a:xfrm>
            <a:off x="9114537" y="2040590"/>
            <a:ext cx="2595000" cy="2574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17" name="Google Shape;7517;p337"/>
          <p:cNvSpPr txBox="1">
            <a:spLocks noGrp="1"/>
          </p:cNvSpPr>
          <p:nvPr>
            <p:ph type="body" idx="6"/>
          </p:nvPr>
        </p:nvSpPr>
        <p:spPr>
          <a:xfrm>
            <a:off x="9114537" y="1780295"/>
            <a:ext cx="2595000" cy="60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18" name="Google Shape;7518;p337"/>
          <p:cNvSpPr txBox="1">
            <a:spLocks noGrp="1"/>
          </p:cNvSpPr>
          <p:nvPr>
            <p:ph type="body" idx="7"/>
          </p:nvPr>
        </p:nvSpPr>
        <p:spPr>
          <a:xfrm>
            <a:off x="9114537" y="5161362"/>
            <a:ext cx="2595000" cy="783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1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19" name="Google Shape;7519;p337"/>
          <p:cNvSpPr txBox="1">
            <a:spLocks noGrp="1"/>
          </p:cNvSpPr>
          <p:nvPr>
            <p:ph type="body" idx="8"/>
          </p:nvPr>
        </p:nvSpPr>
        <p:spPr>
          <a:xfrm>
            <a:off x="9114537" y="4784386"/>
            <a:ext cx="2595000" cy="38760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 b="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20" name="Google Shape;7520;p337"/>
          <p:cNvSpPr txBox="1">
            <a:spLocks noGrp="1"/>
          </p:cNvSpPr>
          <p:nvPr>
            <p:ph type="body" idx="9"/>
          </p:nvPr>
        </p:nvSpPr>
        <p:spPr>
          <a:xfrm>
            <a:off x="6237224" y="2034398"/>
            <a:ext cx="2595000" cy="2574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21" name="Google Shape;7521;p337"/>
          <p:cNvSpPr txBox="1">
            <a:spLocks noGrp="1"/>
          </p:cNvSpPr>
          <p:nvPr>
            <p:ph type="body" idx="13"/>
          </p:nvPr>
        </p:nvSpPr>
        <p:spPr>
          <a:xfrm>
            <a:off x="6237224" y="1780295"/>
            <a:ext cx="2595000" cy="60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22" name="Google Shape;7522;p337"/>
          <p:cNvSpPr txBox="1">
            <a:spLocks noGrp="1"/>
          </p:cNvSpPr>
          <p:nvPr>
            <p:ph type="body" idx="14"/>
          </p:nvPr>
        </p:nvSpPr>
        <p:spPr>
          <a:xfrm>
            <a:off x="6237224" y="5161362"/>
            <a:ext cx="2595000" cy="783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1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23" name="Google Shape;7523;p337"/>
          <p:cNvSpPr txBox="1">
            <a:spLocks noGrp="1"/>
          </p:cNvSpPr>
          <p:nvPr>
            <p:ph type="body" idx="15"/>
          </p:nvPr>
        </p:nvSpPr>
        <p:spPr>
          <a:xfrm>
            <a:off x="6237224" y="4784386"/>
            <a:ext cx="2595000" cy="38760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 b="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24" name="Google Shape;7524;p337"/>
          <p:cNvSpPr txBox="1">
            <a:spLocks noGrp="1"/>
          </p:cNvSpPr>
          <p:nvPr>
            <p:ph type="body" idx="16"/>
          </p:nvPr>
        </p:nvSpPr>
        <p:spPr>
          <a:xfrm>
            <a:off x="2864769" y="2034398"/>
            <a:ext cx="3585300" cy="29616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sz="180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25" name="Google Shape;7525;p337"/>
          <p:cNvSpPr txBox="1">
            <a:spLocks noGrp="1"/>
          </p:cNvSpPr>
          <p:nvPr>
            <p:ph type="body" idx="17"/>
          </p:nvPr>
        </p:nvSpPr>
        <p:spPr>
          <a:xfrm>
            <a:off x="2864769" y="1548551"/>
            <a:ext cx="3585300" cy="83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26" name="Google Shape;7526;p337"/>
          <p:cNvSpPr txBox="1">
            <a:spLocks noGrp="1"/>
          </p:cNvSpPr>
          <p:nvPr>
            <p:ph type="body" idx="18"/>
          </p:nvPr>
        </p:nvSpPr>
        <p:spPr>
          <a:xfrm>
            <a:off x="2864769" y="5506854"/>
            <a:ext cx="3585300" cy="783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 b="1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27" name="Google Shape;7527;p337"/>
          <p:cNvSpPr txBox="1">
            <a:spLocks noGrp="1"/>
          </p:cNvSpPr>
          <p:nvPr>
            <p:ph type="body" idx="19"/>
          </p:nvPr>
        </p:nvSpPr>
        <p:spPr>
          <a:xfrm>
            <a:off x="2864769" y="5129878"/>
            <a:ext cx="3585300" cy="38760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528" name="Google Shape;7528;p337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529" name="Google Shape;7529;p337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0" name="Google Shape;7530;p337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1" name="Google Shape;7531;p337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2" name="Google Shape;7532;p337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3" name="Google Shape;7533;p337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3">
  <p:cSld name="table 3">
    <p:spTree>
      <p:nvGrpSpPr>
        <p:cNvPr id="1" name="Shape 7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5" name="Google Shape;7535;p338"/>
          <p:cNvSpPr txBox="1">
            <a:spLocks noGrp="1"/>
          </p:cNvSpPr>
          <p:nvPr>
            <p:ph type="body" idx="1"/>
          </p:nvPr>
        </p:nvSpPr>
        <p:spPr>
          <a:xfrm>
            <a:off x="3359912" y="2034398"/>
            <a:ext cx="2595000" cy="2574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36" name="Google Shape;7536;p338"/>
          <p:cNvSpPr txBox="1">
            <a:spLocks noGrp="1"/>
          </p:cNvSpPr>
          <p:nvPr>
            <p:ph type="body" idx="2"/>
          </p:nvPr>
        </p:nvSpPr>
        <p:spPr>
          <a:xfrm>
            <a:off x="3359912" y="1780295"/>
            <a:ext cx="2595000" cy="60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37" name="Google Shape;7537;p338"/>
          <p:cNvSpPr txBox="1">
            <a:spLocks noGrp="1"/>
          </p:cNvSpPr>
          <p:nvPr>
            <p:ph type="body" idx="3"/>
          </p:nvPr>
        </p:nvSpPr>
        <p:spPr>
          <a:xfrm>
            <a:off x="3359912" y="5161362"/>
            <a:ext cx="2595000" cy="783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1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38" name="Google Shape;7538;p338"/>
          <p:cNvSpPr txBox="1">
            <a:spLocks noGrp="1"/>
          </p:cNvSpPr>
          <p:nvPr>
            <p:ph type="body" idx="4"/>
          </p:nvPr>
        </p:nvSpPr>
        <p:spPr>
          <a:xfrm>
            <a:off x="3359912" y="4784386"/>
            <a:ext cx="2595000" cy="38760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 b="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39" name="Google Shape;7539;p338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0" name="Google Shape;7540;p338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41" name="Google Shape;7541;p338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42" name="Google Shape;7542;p338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43" name="Google Shape;7543;p338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44" name="Google Shape;7544;p338"/>
          <p:cNvSpPr txBox="1">
            <a:spLocks noGrp="1"/>
          </p:cNvSpPr>
          <p:nvPr>
            <p:ph type="body" idx="5"/>
          </p:nvPr>
        </p:nvSpPr>
        <p:spPr>
          <a:xfrm>
            <a:off x="482600" y="2034398"/>
            <a:ext cx="2595000" cy="2574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45" name="Google Shape;7545;p338"/>
          <p:cNvSpPr txBox="1">
            <a:spLocks noGrp="1"/>
          </p:cNvSpPr>
          <p:nvPr>
            <p:ph type="body" idx="6"/>
          </p:nvPr>
        </p:nvSpPr>
        <p:spPr>
          <a:xfrm>
            <a:off x="482600" y="1780295"/>
            <a:ext cx="2595000" cy="60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46" name="Google Shape;7546;p338"/>
          <p:cNvSpPr txBox="1">
            <a:spLocks noGrp="1"/>
          </p:cNvSpPr>
          <p:nvPr>
            <p:ph type="body" idx="7"/>
          </p:nvPr>
        </p:nvSpPr>
        <p:spPr>
          <a:xfrm>
            <a:off x="482600" y="5161362"/>
            <a:ext cx="2595000" cy="783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1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47" name="Google Shape;7547;p338"/>
          <p:cNvSpPr txBox="1">
            <a:spLocks noGrp="1"/>
          </p:cNvSpPr>
          <p:nvPr>
            <p:ph type="body" idx="8"/>
          </p:nvPr>
        </p:nvSpPr>
        <p:spPr>
          <a:xfrm>
            <a:off x="482600" y="4784386"/>
            <a:ext cx="2595000" cy="38760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 b="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48" name="Google Shape;7548;p338"/>
          <p:cNvSpPr txBox="1">
            <a:spLocks noGrp="1"/>
          </p:cNvSpPr>
          <p:nvPr>
            <p:ph type="body" idx="9"/>
          </p:nvPr>
        </p:nvSpPr>
        <p:spPr>
          <a:xfrm>
            <a:off x="9114537" y="2040590"/>
            <a:ext cx="2595000" cy="2574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49" name="Google Shape;7549;p338"/>
          <p:cNvSpPr txBox="1">
            <a:spLocks noGrp="1"/>
          </p:cNvSpPr>
          <p:nvPr>
            <p:ph type="body" idx="13"/>
          </p:nvPr>
        </p:nvSpPr>
        <p:spPr>
          <a:xfrm>
            <a:off x="9114537" y="1780295"/>
            <a:ext cx="2595000" cy="60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50" name="Google Shape;7550;p338"/>
          <p:cNvSpPr txBox="1">
            <a:spLocks noGrp="1"/>
          </p:cNvSpPr>
          <p:nvPr>
            <p:ph type="body" idx="14"/>
          </p:nvPr>
        </p:nvSpPr>
        <p:spPr>
          <a:xfrm>
            <a:off x="9114537" y="5161362"/>
            <a:ext cx="2595000" cy="783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1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51" name="Google Shape;7551;p338"/>
          <p:cNvSpPr txBox="1">
            <a:spLocks noGrp="1"/>
          </p:cNvSpPr>
          <p:nvPr>
            <p:ph type="body" idx="15"/>
          </p:nvPr>
        </p:nvSpPr>
        <p:spPr>
          <a:xfrm>
            <a:off x="9114537" y="4784386"/>
            <a:ext cx="2595000" cy="38760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 b="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52" name="Google Shape;7552;p338"/>
          <p:cNvSpPr txBox="1">
            <a:spLocks noGrp="1"/>
          </p:cNvSpPr>
          <p:nvPr>
            <p:ph type="body" idx="16"/>
          </p:nvPr>
        </p:nvSpPr>
        <p:spPr>
          <a:xfrm>
            <a:off x="5742081" y="2034398"/>
            <a:ext cx="3585300" cy="29616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sz="180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53" name="Google Shape;7553;p338"/>
          <p:cNvSpPr txBox="1">
            <a:spLocks noGrp="1"/>
          </p:cNvSpPr>
          <p:nvPr>
            <p:ph type="body" idx="17"/>
          </p:nvPr>
        </p:nvSpPr>
        <p:spPr>
          <a:xfrm>
            <a:off x="5742081" y="1548551"/>
            <a:ext cx="3585300" cy="83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 cap="none"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54" name="Google Shape;7554;p338"/>
          <p:cNvSpPr txBox="1">
            <a:spLocks noGrp="1"/>
          </p:cNvSpPr>
          <p:nvPr>
            <p:ph type="body" idx="18"/>
          </p:nvPr>
        </p:nvSpPr>
        <p:spPr>
          <a:xfrm>
            <a:off x="5742081" y="5506854"/>
            <a:ext cx="3585300" cy="7833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 b="1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55" name="Google Shape;7555;p338"/>
          <p:cNvSpPr txBox="1">
            <a:spLocks noGrp="1"/>
          </p:cNvSpPr>
          <p:nvPr>
            <p:ph type="body" idx="19"/>
          </p:nvPr>
        </p:nvSpPr>
        <p:spPr>
          <a:xfrm>
            <a:off x="5742081" y="5129878"/>
            <a:ext cx="3585300" cy="38760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0">
                <a:solidFill>
                  <a:schemeClr val="accen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556" name="Google Shape;7556;p338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557" name="Google Shape;7557;p338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8" name="Google Shape;7558;p338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9" name="Google Shape;7559;p338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0" name="Google Shape;7560;p338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1" name="Google Shape;7561;p338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4">
  <p:cSld name="table 4">
    <p:spTree>
      <p:nvGrpSpPr>
        <p:cNvPr id="1" name="Shape 7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3" name="Google Shape;7563;p339"/>
          <p:cNvSpPr/>
          <p:nvPr/>
        </p:nvSpPr>
        <p:spPr>
          <a:xfrm>
            <a:off x="482600" y="1773746"/>
            <a:ext cx="3242100" cy="4255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BFCD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4" name="Google Shape;7564;p339"/>
          <p:cNvSpPr/>
          <p:nvPr/>
        </p:nvSpPr>
        <p:spPr>
          <a:xfrm>
            <a:off x="4474972" y="1773746"/>
            <a:ext cx="3242100" cy="4255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BFCD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5" name="Google Shape;7565;p339"/>
          <p:cNvSpPr/>
          <p:nvPr/>
        </p:nvSpPr>
        <p:spPr>
          <a:xfrm>
            <a:off x="8467344" y="1773746"/>
            <a:ext cx="3242100" cy="4255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BFCD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6" name="Google Shape;7566;p339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7" name="Google Shape;7567;p339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68" name="Google Shape;7568;p339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69" name="Google Shape;7569;p339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70" name="Google Shape;7570;p339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71" name="Google Shape;7571;p339"/>
          <p:cNvSpPr txBox="1">
            <a:spLocks noGrp="1"/>
          </p:cNvSpPr>
          <p:nvPr>
            <p:ph type="body" idx="1"/>
          </p:nvPr>
        </p:nvSpPr>
        <p:spPr>
          <a:xfrm>
            <a:off x="482600" y="1780295"/>
            <a:ext cx="32421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 cap="none">
                <a:solidFill>
                  <a:schemeClr val="l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72" name="Google Shape;7572;p339"/>
          <p:cNvSpPr txBox="1">
            <a:spLocks noGrp="1"/>
          </p:cNvSpPr>
          <p:nvPr>
            <p:ph type="body" idx="2"/>
          </p:nvPr>
        </p:nvSpPr>
        <p:spPr>
          <a:xfrm>
            <a:off x="482600" y="2406549"/>
            <a:ext cx="32421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73" name="Google Shape;7573;p339"/>
          <p:cNvSpPr txBox="1">
            <a:spLocks noGrp="1"/>
          </p:cNvSpPr>
          <p:nvPr>
            <p:ph type="body" idx="3"/>
          </p:nvPr>
        </p:nvSpPr>
        <p:spPr>
          <a:xfrm>
            <a:off x="482600" y="3192136"/>
            <a:ext cx="32421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74" name="Google Shape;7574;p339"/>
          <p:cNvSpPr txBox="1">
            <a:spLocks noGrp="1"/>
          </p:cNvSpPr>
          <p:nvPr>
            <p:ph type="body" idx="4"/>
          </p:nvPr>
        </p:nvSpPr>
        <p:spPr>
          <a:xfrm>
            <a:off x="8467345" y="1780295"/>
            <a:ext cx="32421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 cap="none">
                <a:solidFill>
                  <a:schemeClr val="l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75" name="Google Shape;7575;p339"/>
          <p:cNvSpPr txBox="1">
            <a:spLocks noGrp="1"/>
          </p:cNvSpPr>
          <p:nvPr>
            <p:ph type="body" idx="5"/>
          </p:nvPr>
        </p:nvSpPr>
        <p:spPr>
          <a:xfrm>
            <a:off x="8467345" y="2406549"/>
            <a:ext cx="32421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76" name="Google Shape;7576;p339"/>
          <p:cNvSpPr txBox="1">
            <a:spLocks noGrp="1"/>
          </p:cNvSpPr>
          <p:nvPr>
            <p:ph type="body" idx="6"/>
          </p:nvPr>
        </p:nvSpPr>
        <p:spPr>
          <a:xfrm>
            <a:off x="8467345" y="3192136"/>
            <a:ext cx="32421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77" name="Google Shape;7577;p339"/>
          <p:cNvSpPr txBox="1">
            <a:spLocks noGrp="1"/>
          </p:cNvSpPr>
          <p:nvPr>
            <p:ph type="body" idx="7"/>
          </p:nvPr>
        </p:nvSpPr>
        <p:spPr>
          <a:xfrm>
            <a:off x="4474972" y="1780295"/>
            <a:ext cx="32421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 cap="none">
                <a:solidFill>
                  <a:schemeClr val="l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78" name="Google Shape;7578;p339"/>
          <p:cNvSpPr txBox="1">
            <a:spLocks noGrp="1"/>
          </p:cNvSpPr>
          <p:nvPr>
            <p:ph type="body" idx="8"/>
          </p:nvPr>
        </p:nvSpPr>
        <p:spPr>
          <a:xfrm>
            <a:off x="4474972" y="2406549"/>
            <a:ext cx="32421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79" name="Google Shape;7579;p339"/>
          <p:cNvSpPr txBox="1">
            <a:spLocks noGrp="1"/>
          </p:cNvSpPr>
          <p:nvPr>
            <p:ph type="body" idx="9"/>
          </p:nvPr>
        </p:nvSpPr>
        <p:spPr>
          <a:xfrm>
            <a:off x="4474972" y="3192136"/>
            <a:ext cx="32421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80" name="Google Shape;7580;p339"/>
          <p:cNvSpPr txBox="1">
            <a:spLocks noGrp="1"/>
          </p:cNvSpPr>
          <p:nvPr>
            <p:ph type="body" idx="13"/>
          </p:nvPr>
        </p:nvSpPr>
        <p:spPr>
          <a:xfrm>
            <a:off x="482600" y="3588139"/>
            <a:ext cx="32421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81" name="Google Shape;7581;p339"/>
          <p:cNvSpPr txBox="1">
            <a:spLocks noGrp="1"/>
          </p:cNvSpPr>
          <p:nvPr>
            <p:ph type="body" idx="14"/>
          </p:nvPr>
        </p:nvSpPr>
        <p:spPr>
          <a:xfrm>
            <a:off x="8467345" y="3588139"/>
            <a:ext cx="32421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82" name="Google Shape;7582;p339"/>
          <p:cNvSpPr txBox="1">
            <a:spLocks noGrp="1"/>
          </p:cNvSpPr>
          <p:nvPr>
            <p:ph type="body" idx="15"/>
          </p:nvPr>
        </p:nvSpPr>
        <p:spPr>
          <a:xfrm>
            <a:off x="4474972" y="3588139"/>
            <a:ext cx="32421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83" name="Google Shape;7583;p339"/>
          <p:cNvSpPr txBox="1">
            <a:spLocks noGrp="1"/>
          </p:cNvSpPr>
          <p:nvPr>
            <p:ph type="body" idx="16"/>
          </p:nvPr>
        </p:nvSpPr>
        <p:spPr>
          <a:xfrm>
            <a:off x="482600" y="3984141"/>
            <a:ext cx="32421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84" name="Google Shape;7584;p339"/>
          <p:cNvSpPr txBox="1">
            <a:spLocks noGrp="1"/>
          </p:cNvSpPr>
          <p:nvPr>
            <p:ph type="body" idx="17"/>
          </p:nvPr>
        </p:nvSpPr>
        <p:spPr>
          <a:xfrm>
            <a:off x="8467345" y="3984141"/>
            <a:ext cx="32421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85" name="Google Shape;7585;p339"/>
          <p:cNvSpPr txBox="1">
            <a:spLocks noGrp="1"/>
          </p:cNvSpPr>
          <p:nvPr>
            <p:ph type="body" idx="18"/>
          </p:nvPr>
        </p:nvSpPr>
        <p:spPr>
          <a:xfrm>
            <a:off x="4474972" y="3984141"/>
            <a:ext cx="32421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86" name="Google Shape;7586;p339"/>
          <p:cNvSpPr txBox="1">
            <a:spLocks noGrp="1"/>
          </p:cNvSpPr>
          <p:nvPr>
            <p:ph type="body" idx="19"/>
          </p:nvPr>
        </p:nvSpPr>
        <p:spPr>
          <a:xfrm>
            <a:off x="482600" y="4380144"/>
            <a:ext cx="32421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87" name="Google Shape;7587;p339"/>
          <p:cNvSpPr txBox="1">
            <a:spLocks noGrp="1"/>
          </p:cNvSpPr>
          <p:nvPr>
            <p:ph type="body" idx="20"/>
          </p:nvPr>
        </p:nvSpPr>
        <p:spPr>
          <a:xfrm>
            <a:off x="8467345" y="4380144"/>
            <a:ext cx="32421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88" name="Google Shape;7588;p339"/>
          <p:cNvSpPr txBox="1">
            <a:spLocks noGrp="1"/>
          </p:cNvSpPr>
          <p:nvPr>
            <p:ph type="body" idx="21"/>
          </p:nvPr>
        </p:nvSpPr>
        <p:spPr>
          <a:xfrm>
            <a:off x="4474972" y="4380144"/>
            <a:ext cx="32421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89" name="Google Shape;7589;p339"/>
          <p:cNvSpPr txBox="1">
            <a:spLocks noGrp="1"/>
          </p:cNvSpPr>
          <p:nvPr>
            <p:ph type="body" idx="22"/>
          </p:nvPr>
        </p:nvSpPr>
        <p:spPr>
          <a:xfrm>
            <a:off x="482600" y="4776146"/>
            <a:ext cx="32421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90" name="Google Shape;7590;p339"/>
          <p:cNvSpPr txBox="1">
            <a:spLocks noGrp="1"/>
          </p:cNvSpPr>
          <p:nvPr>
            <p:ph type="body" idx="23"/>
          </p:nvPr>
        </p:nvSpPr>
        <p:spPr>
          <a:xfrm>
            <a:off x="8467345" y="4776146"/>
            <a:ext cx="32421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91" name="Google Shape;7591;p339"/>
          <p:cNvSpPr txBox="1">
            <a:spLocks noGrp="1"/>
          </p:cNvSpPr>
          <p:nvPr>
            <p:ph type="body" idx="24"/>
          </p:nvPr>
        </p:nvSpPr>
        <p:spPr>
          <a:xfrm>
            <a:off x="4474972" y="4776146"/>
            <a:ext cx="32421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592" name="Google Shape;7592;p339"/>
          <p:cNvGrpSpPr/>
          <p:nvPr/>
        </p:nvGrpSpPr>
        <p:grpSpPr>
          <a:xfrm>
            <a:off x="482600" y="3192136"/>
            <a:ext cx="3242100" cy="1584010"/>
            <a:chOff x="482600" y="3192136"/>
            <a:chExt cx="3242100" cy="1584010"/>
          </a:xfrm>
        </p:grpSpPr>
        <p:cxnSp>
          <p:nvCxnSpPr>
            <p:cNvPr id="7593" name="Google Shape;7593;p339"/>
            <p:cNvCxnSpPr/>
            <p:nvPr/>
          </p:nvCxnSpPr>
          <p:spPr>
            <a:xfrm>
              <a:off x="482600" y="4776146"/>
              <a:ext cx="3242100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594" name="Google Shape;7594;p339"/>
            <p:cNvCxnSpPr/>
            <p:nvPr/>
          </p:nvCxnSpPr>
          <p:spPr>
            <a:xfrm>
              <a:off x="482600" y="3192136"/>
              <a:ext cx="3242100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595" name="Google Shape;7595;p339"/>
            <p:cNvCxnSpPr/>
            <p:nvPr/>
          </p:nvCxnSpPr>
          <p:spPr>
            <a:xfrm>
              <a:off x="482600" y="3588139"/>
              <a:ext cx="3242100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596" name="Google Shape;7596;p339"/>
            <p:cNvCxnSpPr/>
            <p:nvPr/>
          </p:nvCxnSpPr>
          <p:spPr>
            <a:xfrm>
              <a:off x="482600" y="3984141"/>
              <a:ext cx="3242100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597" name="Google Shape;7597;p339"/>
            <p:cNvCxnSpPr/>
            <p:nvPr/>
          </p:nvCxnSpPr>
          <p:spPr>
            <a:xfrm>
              <a:off x="482600" y="4380144"/>
              <a:ext cx="3242100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598" name="Google Shape;7598;p339"/>
          <p:cNvSpPr txBox="1">
            <a:spLocks noGrp="1"/>
          </p:cNvSpPr>
          <p:nvPr>
            <p:ph type="body" idx="25"/>
          </p:nvPr>
        </p:nvSpPr>
        <p:spPr>
          <a:xfrm>
            <a:off x="4474972" y="5219609"/>
            <a:ext cx="32421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000"/>
              <a:buNone/>
              <a:defRPr sz="2000" b="1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99" name="Google Shape;7599;p339"/>
          <p:cNvSpPr txBox="1">
            <a:spLocks noGrp="1"/>
          </p:cNvSpPr>
          <p:nvPr>
            <p:ph type="body" idx="26"/>
          </p:nvPr>
        </p:nvSpPr>
        <p:spPr>
          <a:xfrm>
            <a:off x="482600" y="5219609"/>
            <a:ext cx="32421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000"/>
              <a:buNone/>
              <a:defRPr sz="2000" b="1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00" name="Google Shape;7600;p339"/>
          <p:cNvSpPr txBox="1">
            <a:spLocks noGrp="1"/>
          </p:cNvSpPr>
          <p:nvPr>
            <p:ph type="body" idx="27"/>
          </p:nvPr>
        </p:nvSpPr>
        <p:spPr>
          <a:xfrm>
            <a:off x="8467345" y="5219609"/>
            <a:ext cx="32421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000"/>
              <a:buNone/>
              <a:defRPr sz="2000" b="1">
                <a:solidFill>
                  <a:srgbClr val="64768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601" name="Google Shape;7601;p339"/>
          <p:cNvGrpSpPr/>
          <p:nvPr/>
        </p:nvGrpSpPr>
        <p:grpSpPr>
          <a:xfrm>
            <a:off x="4474972" y="3192136"/>
            <a:ext cx="3242100" cy="1584010"/>
            <a:chOff x="482600" y="3192136"/>
            <a:chExt cx="3242100" cy="1584010"/>
          </a:xfrm>
        </p:grpSpPr>
        <p:cxnSp>
          <p:nvCxnSpPr>
            <p:cNvPr id="7602" name="Google Shape;7602;p339"/>
            <p:cNvCxnSpPr/>
            <p:nvPr/>
          </p:nvCxnSpPr>
          <p:spPr>
            <a:xfrm>
              <a:off x="482600" y="4776146"/>
              <a:ext cx="3242100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03" name="Google Shape;7603;p339"/>
            <p:cNvCxnSpPr/>
            <p:nvPr/>
          </p:nvCxnSpPr>
          <p:spPr>
            <a:xfrm>
              <a:off x="482600" y="3192136"/>
              <a:ext cx="3242100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04" name="Google Shape;7604;p339"/>
            <p:cNvCxnSpPr/>
            <p:nvPr/>
          </p:nvCxnSpPr>
          <p:spPr>
            <a:xfrm>
              <a:off x="482600" y="3588139"/>
              <a:ext cx="3242100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05" name="Google Shape;7605;p339"/>
            <p:cNvCxnSpPr/>
            <p:nvPr/>
          </p:nvCxnSpPr>
          <p:spPr>
            <a:xfrm>
              <a:off x="482600" y="3984141"/>
              <a:ext cx="3242100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06" name="Google Shape;7606;p339"/>
            <p:cNvCxnSpPr/>
            <p:nvPr/>
          </p:nvCxnSpPr>
          <p:spPr>
            <a:xfrm>
              <a:off x="482600" y="4380144"/>
              <a:ext cx="3242100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7607" name="Google Shape;7607;p339"/>
          <p:cNvGrpSpPr/>
          <p:nvPr/>
        </p:nvGrpSpPr>
        <p:grpSpPr>
          <a:xfrm>
            <a:off x="8467344" y="3192136"/>
            <a:ext cx="3242100" cy="1584010"/>
            <a:chOff x="482600" y="3192136"/>
            <a:chExt cx="3242100" cy="1584010"/>
          </a:xfrm>
        </p:grpSpPr>
        <p:cxnSp>
          <p:nvCxnSpPr>
            <p:cNvPr id="7608" name="Google Shape;7608;p339"/>
            <p:cNvCxnSpPr/>
            <p:nvPr/>
          </p:nvCxnSpPr>
          <p:spPr>
            <a:xfrm>
              <a:off x="482600" y="4776146"/>
              <a:ext cx="3242100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09" name="Google Shape;7609;p339"/>
            <p:cNvCxnSpPr/>
            <p:nvPr/>
          </p:nvCxnSpPr>
          <p:spPr>
            <a:xfrm>
              <a:off x="482600" y="3192136"/>
              <a:ext cx="3242100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10" name="Google Shape;7610;p339"/>
            <p:cNvCxnSpPr/>
            <p:nvPr/>
          </p:nvCxnSpPr>
          <p:spPr>
            <a:xfrm>
              <a:off x="482600" y="3588139"/>
              <a:ext cx="3242100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11" name="Google Shape;7611;p339"/>
            <p:cNvCxnSpPr/>
            <p:nvPr/>
          </p:nvCxnSpPr>
          <p:spPr>
            <a:xfrm>
              <a:off x="482600" y="3984141"/>
              <a:ext cx="3242100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12" name="Google Shape;7612;p339"/>
            <p:cNvCxnSpPr/>
            <p:nvPr/>
          </p:nvCxnSpPr>
          <p:spPr>
            <a:xfrm>
              <a:off x="482600" y="4380144"/>
              <a:ext cx="3242100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7613" name="Google Shape;7613;p339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614" name="Google Shape;7614;p339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5" name="Google Shape;7615;p339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6" name="Google Shape;7616;p339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7" name="Google Shape;7617;p339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8" name="Google Shape;7618;p339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spTree>
      <p:nvGrpSpPr>
        <p:cNvPr id="1" name="Shape 7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0" name="Google Shape;7620;p340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1" name="Google Shape;7621;p340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22" name="Google Shape;7622;p340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23" name="Google Shape;7623;p340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24" name="Google Shape;7624;p340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625" name="Google Shape;7625;p340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626" name="Google Shape;7626;p340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7" name="Google Shape;7627;p340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8" name="Google Shape;7628;p340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9" name="Google Shape;7629;p340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0" name="Google Shape;7630;p340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width table">
  <p:cSld name="full width table">
    <p:spTree>
      <p:nvGrpSpPr>
        <p:cNvPr id="1" name="Shape 7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2" name="Google Shape;7632;p341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3" name="Google Shape;7633;p341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34" name="Google Shape;7634;p341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35" name="Google Shape;7635;p341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36" name="Google Shape;7636;p341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637" name="Google Shape;7637;p341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638" name="Google Shape;7638;p341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9" name="Google Shape;7639;p341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0" name="Google Shape;7640;p341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1" name="Google Shape;7641;p341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2" name="Google Shape;7642;p341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 oval">
  <p:cSld name="4 pictures oval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6"/>
          <p:cNvSpPr/>
          <p:nvPr/>
        </p:nvSpPr>
        <p:spPr>
          <a:xfrm>
            <a:off x="5912775" y="2257292"/>
            <a:ext cx="2780902" cy="2095468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26"/>
          <p:cNvSpPr/>
          <p:nvPr/>
        </p:nvSpPr>
        <p:spPr>
          <a:xfrm>
            <a:off x="3320065" y="3322489"/>
            <a:ext cx="2780902" cy="2095468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26"/>
          <p:cNvSpPr/>
          <p:nvPr/>
        </p:nvSpPr>
        <p:spPr>
          <a:xfrm>
            <a:off x="8511803" y="3322489"/>
            <a:ext cx="2780902" cy="2095468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26"/>
          <p:cNvSpPr/>
          <p:nvPr/>
        </p:nvSpPr>
        <p:spPr>
          <a:xfrm>
            <a:off x="721037" y="2257292"/>
            <a:ext cx="2780902" cy="2095468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26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26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6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6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26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5" name="Google Shape;485;p26"/>
          <p:cNvSpPr>
            <a:spLocks noGrp="1"/>
          </p:cNvSpPr>
          <p:nvPr>
            <p:ph type="pic" idx="2"/>
          </p:nvPr>
        </p:nvSpPr>
        <p:spPr>
          <a:xfrm>
            <a:off x="813040" y="2321406"/>
            <a:ext cx="2600055" cy="1957811"/>
          </a:xfrm>
          <a:prstGeom prst="ellipse">
            <a:avLst/>
          </a:prstGeom>
          <a:solidFill>
            <a:srgbClr val="0095CD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6" name="Google Shape;486;p26"/>
          <p:cNvSpPr txBox="1">
            <a:spLocks noGrp="1"/>
          </p:cNvSpPr>
          <p:nvPr>
            <p:ph type="body" idx="1"/>
          </p:nvPr>
        </p:nvSpPr>
        <p:spPr>
          <a:xfrm>
            <a:off x="813040" y="1780707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7" name="Google Shape;487;p26"/>
          <p:cNvSpPr txBox="1">
            <a:spLocks noGrp="1"/>
          </p:cNvSpPr>
          <p:nvPr>
            <p:ph type="body" idx="3"/>
          </p:nvPr>
        </p:nvSpPr>
        <p:spPr>
          <a:xfrm>
            <a:off x="813040" y="4398473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8" name="Google Shape;488;p26"/>
          <p:cNvSpPr>
            <a:spLocks noGrp="1"/>
          </p:cNvSpPr>
          <p:nvPr>
            <p:ph type="pic" idx="4"/>
          </p:nvPr>
        </p:nvSpPr>
        <p:spPr>
          <a:xfrm>
            <a:off x="3410489" y="3391318"/>
            <a:ext cx="2600055" cy="1957811"/>
          </a:xfrm>
          <a:prstGeom prst="ellipse">
            <a:avLst/>
          </a:prstGeom>
          <a:solidFill>
            <a:srgbClr val="324D5E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9" name="Google Shape;489;p26"/>
          <p:cNvSpPr txBox="1">
            <a:spLocks noGrp="1"/>
          </p:cNvSpPr>
          <p:nvPr>
            <p:ph type="body" idx="5"/>
          </p:nvPr>
        </p:nvSpPr>
        <p:spPr>
          <a:xfrm>
            <a:off x="3412068" y="2853759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0" name="Google Shape;490;p26"/>
          <p:cNvSpPr txBox="1">
            <a:spLocks noGrp="1"/>
          </p:cNvSpPr>
          <p:nvPr>
            <p:ph type="body" idx="6"/>
          </p:nvPr>
        </p:nvSpPr>
        <p:spPr>
          <a:xfrm>
            <a:off x="3412068" y="5471525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1" name="Google Shape;491;p26"/>
          <p:cNvSpPr>
            <a:spLocks noGrp="1"/>
          </p:cNvSpPr>
          <p:nvPr>
            <p:ph type="pic" idx="7"/>
          </p:nvPr>
        </p:nvSpPr>
        <p:spPr>
          <a:xfrm>
            <a:off x="6007937" y="2321406"/>
            <a:ext cx="2600055" cy="1957811"/>
          </a:xfrm>
          <a:prstGeom prst="ellipse">
            <a:avLst/>
          </a:prstGeom>
          <a:solidFill>
            <a:srgbClr val="F17C3F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2" name="Google Shape;492;p26"/>
          <p:cNvSpPr txBox="1">
            <a:spLocks noGrp="1"/>
          </p:cNvSpPr>
          <p:nvPr>
            <p:ph type="body" idx="8"/>
          </p:nvPr>
        </p:nvSpPr>
        <p:spPr>
          <a:xfrm>
            <a:off x="6007937" y="1780707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3" name="Google Shape;493;p26"/>
          <p:cNvSpPr txBox="1">
            <a:spLocks noGrp="1"/>
          </p:cNvSpPr>
          <p:nvPr>
            <p:ph type="body" idx="9"/>
          </p:nvPr>
        </p:nvSpPr>
        <p:spPr>
          <a:xfrm>
            <a:off x="6007937" y="4398473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4" name="Google Shape;494;p26"/>
          <p:cNvSpPr>
            <a:spLocks noGrp="1"/>
          </p:cNvSpPr>
          <p:nvPr>
            <p:ph type="pic" idx="13"/>
          </p:nvPr>
        </p:nvSpPr>
        <p:spPr>
          <a:xfrm>
            <a:off x="8603806" y="3391318"/>
            <a:ext cx="2600055" cy="1957811"/>
          </a:xfrm>
          <a:prstGeom prst="ellipse">
            <a:avLst/>
          </a:prstGeom>
          <a:solidFill>
            <a:srgbClr val="7BB21B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5" name="Google Shape;495;p26"/>
          <p:cNvSpPr txBox="1">
            <a:spLocks noGrp="1"/>
          </p:cNvSpPr>
          <p:nvPr>
            <p:ph type="body" idx="14"/>
          </p:nvPr>
        </p:nvSpPr>
        <p:spPr>
          <a:xfrm>
            <a:off x="8603806" y="2850619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6" name="Google Shape;496;p26"/>
          <p:cNvSpPr txBox="1">
            <a:spLocks noGrp="1"/>
          </p:cNvSpPr>
          <p:nvPr>
            <p:ph type="body" idx="15"/>
          </p:nvPr>
        </p:nvSpPr>
        <p:spPr>
          <a:xfrm>
            <a:off x="8603806" y="5468385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497" name="Google Shape;497;p26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498" name="Google Shape;498;p26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26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26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voice">
  <p:cSld name="invoice">
    <p:spTree>
      <p:nvGrpSpPr>
        <p:cNvPr id="1" name="Shape 7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4" name="Google Shape;7644;p342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5" name="Google Shape;7645;p342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46" name="Google Shape;7646;p342"/>
          <p:cNvSpPr txBox="1">
            <a:spLocks noGrp="1"/>
          </p:cNvSpPr>
          <p:nvPr>
            <p:ph type="dt" idx="10"/>
          </p:nvPr>
        </p:nvSpPr>
        <p:spPr>
          <a:xfrm>
            <a:off x="482598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47" name="Google Shape;7647;p342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48" name="Google Shape;7648;p342"/>
          <p:cNvSpPr txBox="1">
            <a:spLocks noGrp="1"/>
          </p:cNvSpPr>
          <p:nvPr>
            <p:ph type="sldNum" idx="12"/>
          </p:nvPr>
        </p:nvSpPr>
        <p:spPr>
          <a:xfrm>
            <a:off x="8970265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49" name="Google Shape;7649;p342"/>
          <p:cNvSpPr txBox="1">
            <a:spLocks noGrp="1"/>
          </p:cNvSpPr>
          <p:nvPr>
            <p:ph type="body" idx="1"/>
          </p:nvPr>
        </p:nvSpPr>
        <p:spPr>
          <a:xfrm>
            <a:off x="482598" y="1981511"/>
            <a:ext cx="5235900" cy="18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50" name="Google Shape;7650;p342"/>
          <p:cNvSpPr txBox="1">
            <a:spLocks noGrp="1"/>
          </p:cNvSpPr>
          <p:nvPr>
            <p:ph type="body" idx="2"/>
          </p:nvPr>
        </p:nvSpPr>
        <p:spPr>
          <a:xfrm>
            <a:off x="482597" y="1630415"/>
            <a:ext cx="52359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651" name="Google Shape;7651;p342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652" name="Google Shape;7652;p342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3" name="Google Shape;7653;p342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4" name="Google Shape;7654;p342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5" name="Google Shape;7655;p342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6" name="Google Shape;7656;p342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p and chart">
  <p:cSld name="map and chart">
    <p:spTree>
      <p:nvGrpSpPr>
        <p:cNvPr id="1" name="Shape 7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8" name="Google Shape;7658;p343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9" name="Google Shape;7659;p343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60" name="Google Shape;7660;p343"/>
          <p:cNvSpPr txBox="1">
            <a:spLocks noGrp="1"/>
          </p:cNvSpPr>
          <p:nvPr>
            <p:ph type="dt" idx="10"/>
          </p:nvPr>
        </p:nvSpPr>
        <p:spPr>
          <a:xfrm>
            <a:off x="482598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61" name="Google Shape;7661;p343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62" name="Google Shape;7662;p343"/>
          <p:cNvSpPr txBox="1">
            <a:spLocks noGrp="1"/>
          </p:cNvSpPr>
          <p:nvPr>
            <p:ph type="sldNum" idx="12"/>
          </p:nvPr>
        </p:nvSpPr>
        <p:spPr>
          <a:xfrm>
            <a:off x="8970265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63" name="Google Shape;7663;p343"/>
          <p:cNvSpPr txBox="1">
            <a:spLocks noGrp="1"/>
          </p:cNvSpPr>
          <p:nvPr>
            <p:ph type="body" idx="1"/>
          </p:nvPr>
        </p:nvSpPr>
        <p:spPr>
          <a:xfrm>
            <a:off x="482598" y="2967665"/>
            <a:ext cx="3246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 cap="none">
                <a:solidFill>
                  <a:schemeClr val="l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64" name="Google Shape;7664;p343"/>
          <p:cNvSpPr txBox="1">
            <a:spLocks noGrp="1"/>
          </p:cNvSpPr>
          <p:nvPr>
            <p:ph type="body" idx="2"/>
          </p:nvPr>
        </p:nvSpPr>
        <p:spPr>
          <a:xfrm>
            <a:off x="8467345" y="2967665"/>
            <a:ext cx="3246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 cap="none">
                <a:solidFill>
                  <a:schemeClr val="l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65" name="Google Shape;7665;p343"/>
          <p:cNvSpPr txBox="1">
            <a:spLocks noGrp="1"/>
          </p:cNvSpPr>
          <p:nvPr>
            <p:ph type="body" idx="3"/>
          </p:nvPr>
        </p:nvSpPr>
        <p:spPr>
          <a:xfrm>
            <a:off x="4472940" y="2967665"/>
            <a:ext cx="3246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 cap="none">
                <a:solidFill>
                  <a:schemeClr val="l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66" name="Google Shape;7666;p343"/>
          <p:cNvSpPr txBox="1">
            <a:spLocks noGrp="1"/>
          </p:cNvSpPr>
          <p:nvPr>
            <p:ph type="body" idx="4"/>
          </p:nvPr>
        </p:nvSpPr>
        <p:spPr>
          <a:xfrm>
            <a:off x="482598" y="3593919"/>
            <a:ext cx="3246000" cy="11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1pPr>
            <a:lvl2pPr marL="91440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67" name="Google Shape;7667;p343"/>
          <p:cNvSpPr txBox="1">
            <a:spLocks noGrp="1"/>
          </p:cNvSpPr>
          <p:nvPr>
            <p:ph type="body" idx="5"/>
          </p:nvPr>
        </p:nvSpPr>
        <p:spPr>
          <a:xfrm>
            <a:off x="4472940" y="3593919"/>
            <a:ext cx="3246000" cy="11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1pPr>
            <a:lvl2pPr marL="91440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68" name="Google Shape;7668;p343"/>
          <p:cNvSpPr txBox="1">
            <a:spLocks noGrp="1"/>
          </p:cNvSpPr>
          <p:nvPr>
            <p:ph type="body" idx="6"/>
          </p:nvPr>
        </p:nvSpPr>
        <p:spPr>
          <a:xfrm>
            <a:off x="8467345" y="3593919"/>
            <a:ext cx="3246000" cy="11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1pPr>
            <a:lvl2pPr marL="91440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69" name="Google Shape;7669;p343"/>
          <p:cNvSpPr>
            <a:spLocks noGrp="1"/>
          </p:cNvSpPr>
          <p:nvPr>
            <p:ph type="chart" idx="7"/>
          </p:nvPr>
        </p:nvSpPr>
        <p:spPr>
          <a:xfrm>
            <a:off x="482598" y="4730711"/>
            <a:ext cx="3246000" cy="15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70" name="Google Shape;7670;p343"/>
          <p:cNvSpPr>
            <a:spLocks noGrp="1"/>
          </p:cNvSpPr>
          <p:nvPr>
            <p:ph type="chart" idx="8"/>
          </p:nvPr>
        </p:nvSpPr>
        <p:spPr>
          <a:xfrm>
            <a:off x="4472940" y="4730711"/>
            <a:ext cx="3246000" cy="15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71" name="Google Shape;7671;p343"/>
          <p:cNvSpPr>
            <a:spLocks noGrp="1"/>
          </p:cNvSpPr>
          <p:nvPr>
            <p:ph type="chart" idx="9"/>
          </p:nvPr>
        </p:nvSpPr>
        <p:spPr>
          <a:xfrm>
            <a:off x="8467345" y="4730711"/>
            <a:ext cx="3246000" cy="15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7672" name="Google Shape;7672;p343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673" name="Google Shape;7673;p343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4" name="Google Shape;7674;p343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5" name="Google Shape;7675;p343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6" name="Google Shape;7676;p343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7" name="Google Shape;7677;p343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p and chart 2">
  <p:cSld name="map and chart 2">
    <p:spTree>
      <p:nvGrpSpPr>
        <p:cNvPr id="1" name="Shape 7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9" name="Google Shape;7679;p344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0" name="Google Shape;7680;p344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81" name="Google Shape;7681;p344"/>
          <p:cNvSpPr txBox="1">
            <a:spLocks noGrp="1"/>
          </p:cNvSpPr>
          <p:nvPr>
            <p:ph type="dt" idx="10"/>
          </p:nvPr>
        </p:nvSpPr>
        <p:spPr>
          <a:xfrm>
            <a:off x="482598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82" name="Google Shape;7682;p344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83" name="Google Shape;7683;p344"/>
          <p:cNvSpPr txBox="1">
            <a:spLocks noGrp="1"/>
          </p:cNvSpPr>
          <p:nvPr>
            <p:ph type="sldNum" idx="12"/>
          </p:nvPr>
        </p:nvSpPr>
        <p:spPr>
          <a:xfrm>
            <a:off x="8970265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84" name="Google Shape;7684;p344"/>
          <p:cNvSpPr txBox="1">
            <a:spLocks noGrp="1"/>
          </p:cNvSpPr>
          <p:nvPr>
            <p:ph type="body" idx="1"/>
          </p:nvPr>
        </p:nvSpPr>
        <p:spPr>
          <a:xfrm>
            <a:off x="482598" y="4224965"/>
            <a:ext cx="56133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 cap="none">
                <a:solidFill>
                  <a:schemeClr val="l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85" name="Google Shape;7685;p344"/>
          <p:cNvSpPr txBox="1">
            <a:spLocks noGrp="1"/>
          </p:cNvSpPr>
          <p:nvPr>
            <p:ph type="body" idx="2"/>
          </p:nvPr>
        </p:nvSpPr>
        <p:spPr>
          <a:xfrm>
            <a:off x="482598" y="4851219"/>
            <a:ext cx="5613300" cy="11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1pPr>
            <a:lvl2pPr marL="91440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86" name="Google Shape;7686;p344"/>
          <p:cNvSpPr>
            <a:spLocks noGrp="1"/>
          </p:cNvSpPr>
          <p:nvPr>
            <p:ph type="chart" idx="3"/>
          </p:nvPr>
        </p:nvSpPr>
        <p:spPr>
          <a:xfrm>
            <a:off x="6642100" y="3378201"/>
            <a:ext cx="5071500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87" name="Google Shape;7687;p344"/>
          <p:cNvSpPr txBox="1">
            <a:spLocks noGrp="1"/>
          </p:cNvSpPr>
          <p:nvPr>
            <p:ph type="body" idx="4"/>
          </p:nvPr>
        </p:nvSpPr>
        <p:spPr>
          <a:xfrm>
            <a:off x="6642100" y="1668688"/>
            <a:ext cx="5067300" cy="15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1pPr>
            <a:lvl2pPr marL="91440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688" name="Google Shape;7688;p344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689" name="Google Shape;7689;p344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0" name="Google Shape;7690;p344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1" name="Google Shape;7691;p344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2" name="Google Shape;7692;p344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3" name="Google Shape;7693;p344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p 4">
  <p:cSld name="map 4">
    <p:spTree>
      <p:nvGrpSpPr>
        <p:cNvPr id="1" name="Shape 7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5" name="Google Shape;7695;p345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6" name="Google Shape;7696;p345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97" name="Google Shape;7697;p345"/>
          <p:cNvSpPr txBox="1">
            <a:spLocks noGrp="1"/>
          </p:cNvSpPr>
          <p:nvPr>
            <p:ph type="dt" idx="10"/>
          </p:nvPr>
        </p:nvSpPr>
        <p:spPr>
          <a:xfrm>
            <a:off x="482598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98" name="Google Shape;7698;p345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99" name="Google Shape;7699;p345"/>
          <p:cNvSpPr txBox="1">
            <a:spLocks noGrp="1"/>
          </p:cNvSpPr>
          <p:nvPr>
            <p:ph type="sldNum" idx="12"/>
          </p:nvPr>
        </p:nvSpPr>
        <p:spPr>
          <a:xfrm>
            <a:off x="8970265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00" name="Google Shape;7700;p345"/>
          <p:cNvSpPr txBox="1">
            <a:spLocks noGrp="1"/>
          </p:cNvSpPr>
          <p:nvPr>
            <p:ph type="body" idx="1"/>
          </p:nvPr>
        </p:nvSpPr>
        <p:spPr>
          <a:xfrm>
            <a:off x="482598" y="5361758"/>
            <a:ext cx="56133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 cap="none">
                <a:solidFill>
                  <a:schemeClr val="l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01" name="Google Shape;7701;p345"/>
          <p:cNvSpPr txBox="1">
            <a:spLocks noGrp="1"/>
          </p:cNvSpPr>
          <p:nvPr>
            <p:ph type="body" idx="2"/>
          </p:nvPr>
        </p:nvSpPr>
        <p:spPr>
          <a:xfrm>
            <a:off x="6642100" y="1668688"/>
            <a:ext cx="5067300" cy="28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1pPr>
            <a:lvl2pPr marL="91440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702" name="Google Shape;7702;p345"/>
          <p:cNvCxnSpPr/>
          <p:nvPr/>
        </p:nvCxnSpPr>
        <p:spPr>
          <a:xfrm>
            <a:off x="6642100" y="4714194"/>
            <a:ext cx="5067300" cy="0"/>
          </a:xfrm>
          <a:prstGeom prst="straightConnector1">
            <a:avLst/>
          </a:prstGeom>
          <a:noFill/>
          <a:ln w="9525" cap="flat" cmpd="sng">
            <a:solidFill>
              <a:srgbClr val="B9C3C9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7703" name="Google Shape;7703;p345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704" name="Google Shape;7704;p345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5" name="Google Shape;7705;p345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6" name="Google Shape;7706;p345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7" name="Google Shape;7707;p345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8" name="Google Shape;7708;p345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p and chart 3">
  <p:cSld name="map and chart 3">
    <p:spTree>
      <p:nvGrpSpPr>
        <p:cNvPr id="1" name="Shape 7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0" name="Google Shape;7710;p346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1" name="Google Shape;7711;p346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12" name="Google Shape;7712;p346"/>
          <p:cNvSpPr txBox="1">
            <a:spLocks noGrp="1"/>
          </p:cNvSpPr>
          <p:nvPr>
            <p:ph type="dt" idx="10"/>
          </p:nvPr>
        </p:nvSpPr>
        <p:spPr>
          <a:xfrm>
            <a:off x="482598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13" name="Google Shape;7713;p346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14" name="Google Shape;7714;p346"/>
          <p:cNvSpPr txBox="1">
            <a:spLocks noGrp="1"/>
          </p:cNvSpPr>
          <p:nvPr>
            <p:ph type="sldNum" idx="12"/>
          </p:nvPr>
        </p:nvSpPr>
        <p:spPr>
          <a:xfrm>
            <a:off x="8970265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15" name="Google Shape;7715;p346"/>
          <p:cNvSpPr txBox="1">
            <a:spLocks noGrp="1"/>
          </p:cNvSpPr>
          <p:nvPr>
            <p:ph type="body" idx="1"/>
          </p:nvPr>
        </p:nvSpPr>
        <p:spPr>
          <a:xfrm>
            <a:off x="482598" y="2694810"/>
            <a:ext cx="27432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 cap="none">
                <a:solidFill>
                  <a:schemeClr val="l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16" name="Google Shape;7716;p346"/>
          <p:cNvSpPr txBox="1">
            <a:spLocks noGrp="1"/>
          </p:cNvSpPr>
          <p:nvPr>
            <p:ph type="body" idx="2"/>
          </p:nvPr>
        </p:nvSpPr>
        <p:spPr>
          <a:xfrm>
            <a:off x="482598" y="3302053"/>
            <a:ext cx="2743200" cy="26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1pPr>
            <a:lvl2pPr marL="91440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17" name="Google Shape;7717;p346"/>
          <p:cNvSpPr>
            <a:spLocks noGrp="1"/>
          </p:cNvSpPr>
          <p:nvPr>
            <p:ph type="chart" idx="3"/>
          </p:nvPr>
        </p:nvSpPr>
        <p:spPr>
          <a:xfrm>
            <a:off x="6642100" y="3378201"/>
            <a:ext cx="5071500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18" name="Google Shape;7718;p346"/>
          <p:cNvSpPr txBox="1">
            <a:spLocks noGrp="1"/>
          </p:cNvSpPr>
          <p:nvPr>
            <p:ph type="body" idx="4"/>
          </p:nvPr>
        </p:nvSpPr>
        <p:spPr>
          <a:xfrm>
            <a:off x="6642100" y="1668688"/>
            <a:ext cx="5067300" cy="15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1pPr>
            <a:lvl2pPr marL="91440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2pPr>
            <a:lvl3pPr marL="137160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719" name="Google Shape;7719;p346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720" name="Google Shape;7720;p346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1" name="Google Shape;7721;p346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2" name="Google Shape;7722;p346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3" name="Google Shape;7723;p346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4" name="Google Shape;7724;p346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6 icons left">
  <p:cSld name="content and 6 icons left">
    <p:spTree>
      <p:nvGrpSpPr>
        <p:cNvPr id="1" name="Shape 7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6" name="Google Shape;7726;p347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7" name="Google Shape;7727;p347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28" name="Google Shape;7728;p347"/>
          <p:cNvSpPr txBox="1">
            <a:spLocks noGrp="1"/>
          </p:cNvSpPr>
          <p:nvPr>
            <p:ph type="dt" idx="10"/>
          </p:nvPr>
        </p:nvSpPr>
        <p:spPr>
          <a:xfrm>
            <a:off x="482598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29" name="Google Shape;7729;p347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30" name="Google Shape;7730;p347"/>
          <p:cNvSpPr txBox="1">
            <a:spLocks noGrp="1"/>
          </p:cNvSpPr>
          <p:nvPr>
            <p:ph type="sldNum" idx="12"/>
          </p:nvPr>
        </p:nvSpPr>
        <p:spPr>
          <a:xfrm>
            <a:off x="8970265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31" name="Google Shape;7731;p347"/>
          <p:cNvSpPr txBox="1">
            <a:spLocks noGrp="1"/>
          </p:cNvSpPr>
          <p:nvPr>
            <p:ph type="body" idx="1"/>
          </p:nvPr>
        </p:nvSpPr>
        <p:spPr>
          <a:xfrm>
            <a:off x="482598" y="2295143"/>
            <a:ext cx="6939300" cy="1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>
                <a:solidFill>
                  <a:srgbClr val="64768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32" name="Google Shape;7732;p347"/>
          <p:cNvSpPr txBox="1">
            <a:spLocks noGrp="1"/>
          </p:cNvSpPr>
          <p:nvPr>
            <p:ph type="body" idx="2"/>
          </p:nvPr>
        </p:nvSpPr>
        <p:spPr>
          <a:xfrm>
            <a:off x="482598" y="3640616"/>
            <a:ext cx="7596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33" name="Google Shape;7733;p347"/>
          <p:cNvSpPr txBox="1">
            <a:spLocks noGrp="1"/>
          </p:cNvSpPr>
          <p:nvPr>
            <p:ph type="body" idx="3"/>
          </p:nvPr>
        </p:nvSpPr>
        <p:spPr>
          <a:xfrm>
            <a:off x="1718562" y="3640616"/>
            <a:ext cx="7596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34" name="Google Shape;7734;p347"/>
          <p:cNvSpPr txBox="1">
            <a:spLocks noGrp="1"/>
          </p:cNvSpPr>
          <p:nvPr>
            <p:ph type="body" idx="4"/>
          </p:nvPr>
        </p:nvSpPr>
        <p:spPr>
          <a:xfrm>
            <a:off x="2954526" y="3640616"/>
            <a:ext cx="7596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35" name="Google Shape;7735;p347"/>
          <p:cNvSpPr txBox="1">
            <a:spLocks noGrp="1"/>
          </p:cNvSpPr>
          <p:nvPr>
            <p:ph type="body" idx="5"/>
          </p:nvPr>
        </p:nvSpPr>
        <p:spPr>
          <a:xfrm>
            <a:off x="4190490" y="3640616"/>
            <a:ext cx="7596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36" name="Google Shape;7736;p347"/>
          <p:cNvSpPr txBox="1">
            <a:spLocks noGrp="1"/>
          </p:cNvSpPr>
          <p:nvPr>
            <p:ph type="body" idx="6"/>
          </p:nvPr>
        </p:nvSpPr>
        <p:spPr>
          <a:xfrm>
            <a:off x="5426454" y="3640616"/>
            <a:ext cx="7596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37" name="Google Shape;7737;p347"/>
          <p:cNvSpPr txBox="1">
            <a:spLocks noGrp="1"/>
          </p:cNvSpPr>
          <p:nvPr>
            <p:ph type="body" idx="7"/>
          </p:nvPr>
        </p:nvSpPr>
        <p:spPr>
          <a:xfrm>
            <a:off x="6662418" y="3640616"/>
            <a:ext cx="7596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38" name="Google Shape;7738;p347"/>
          <p:cNvSpPr txBox="1">
            <a:spLocks noGrp="1"/>
          </p:cNvSpPr>
          <p:nvPr>
            <p:ph type="body" idx="8"/>
          </p:nvPr>
        </p:nvSpPr>
        <p:spPr>
          <a:xfrm>
            <a:off x="482598" y="4419089"/>
            <a:ext cx="759600" cy="28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39" name="Google Shape;7739;p347"/>
          <p:cNvSpPr txBox="1">
            <a:spLocks noGrp="1"/>
          </p:cNvSpPr>
          <p:nvPr>
            <p:ph type="body" idx="9"/>
          </p:nvPr>
        </p:nvSpPr>
        <p:spPr>
          <a:xfrm>
            <a:off x="482598" y="4889678"/>
            <a:ext cx="6939300" cy="13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>
                <a:solidFill>
                  <a:srgbClr val="64768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40" name="Google Shape;7740;p347"/>
          <p:cNvSpPr txBox="1">
            <a:spLocks noGrp="1"/>
          </p:cNvSpPr>
          <p:nvPr>
            <p:ph type="body" idx="13"/>
          </p:nvPr>
        </p:nvSpPr>
        <p:spPr>
          <a:xfrm>
            <a:off x="1718562" y="4419089"/>
            <a:ext cx="759600" cy="28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41" name="Google Shape;7741;p347"/>
          <p:cNvSpPr txBox="1">
            <a:spLocks noGrp="1"/>
          </p:cNvSpPr>
          <p:nvPr>
            <p:ph type="body" idx="14"/>
          </p:nvPr>
        </p:nvSpPr>
        <p:spPr>
          <a:xfrm>
            <a:off x="2954526" y="4419089"/>
            <a:ext cx="759600" cy="28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42" name="Google Shape;7742;p347"/>
          <p:cNvSpPr txBox="1">
            <a:spLocks noGrp="1"/>
          </p:cNvSpPr>
          <p:nvPr>
            <p:ph type="body" idx="15"/>
          </p:nvPr>
        </p:nvSpPr>
        <p:spPr>
          <a:xfrm>
            <a:off x="4190490" y="4419089"/>
            <a:ext cx="759600" cy="28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43" name="Google Shape;7743;p347"/>
          <p:cNvSpPr txBox="1">
            <a:spLocks noGrp="1"/>
          </p:cNvSpPr>
          <p:nvPr>
            <p:ph type="body" idx="16"/>
          </p:nvPr>
        </p:nvSpPr>
        <p:spPr>
          <a:xfrm>
            <a:off x="5426454" y="4419089"/>
            <a:ext cx="759600" cy="28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44" name="Google Shape;7744;p347"/>
          <p:cNvSpPr txBox="1">
            <a:spLocks noGrp="1"/>
          </p:cNvSpPr>
          <p:nvPr>
            <p:ph type="body" idx="17"/>
          </p:nvPr>
        </p:nvSpPr>
        <p:spPr>
          <a:xfrm>
            <a:off x="6662418" y="4419089"/>
            <a:ext cx="759600" cy="28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45" name="Google Shape;7745;p347"/>
          <p:cNvSpPr txBox="1">
            <a:spLocks noGrp="1"/>
          </p:cNvSpPr>
          <p:nvPr>
            <p:ph type="body" idx="18"/>
          </p:nvPr>
        </p:nvSpPr>
        <p:spPr>
          <a:xfrm>
            <a:off x="482598" y="1766691"/>
            <a:ext cx="69393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 cap="none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746" name="Google Shape;7746;p347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747" name="Google Shape;7747;p347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8" name="Google Shape;7748;p347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9" name="Google Shape;7749;p347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0" name="Google Shape;7750;p347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1" name="Google Shape;7751;p347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6 icons right">
  <p:cSld name="content and 6 icons right">
    <p:spTree>
      <p:nvGrpSpPr>
        <p:cNvPr id="1" name="Shape 7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3" name="Google Shape;7753;p348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4" name="Google Shape;7754;p348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55" name="Google Shape;7755;p348"/>
          <p:cNvSpPr txBox="1">
            <a:spLocks noGrp="1"/>
          </p:cNvSpPr>
          <p:nvPr>
            <p:ph type="dt" idx="10"/>
          </p:nvPr>
        </p:nvSpPr>
        <p:spPr>
          <a:xfrm>
            <a:off x="482598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56" name="Google Shape;7756;p348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57" name="Google Shape;7757;p348"/>
          <p:cNvSpPr txBox="1">
            <a:spLocks noGrp="1"/>
          </p:cNvSpPr>
          <p:nvPr>
            <p:ph type="sldNum" idx="12"/>
          </p:nvPr>
        </p:nvSpPr>
        <p:spPr>
          <a:xfrm>
            <a:off x="8970265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58" name="Google Shape;7758;p348"/>
          <p:cNvSpPr txBox="1">
            <a:spLocks noGrp="1"/>
          </p:cNvSpPr>
          <p:nvPr>
            <p:ph type="body" idx="1"/>
          </p:nvPr>
        </p:nvSpPr>
        <p:spPr>
          <a:xfrm>
            <a:off x="4774183" y="2295143"/>
            <a:ext cx="6939300" cy="1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>
                <a:solidFill>
                  <a:srgbClr val="64768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59" name="Google Shape;7759;p348"/>
          <p:cNvSpPr txBox="1">
            <a:spLocks noGrp="1"/>
          </p:cNvSpPr>
          <p:nvPr>
            <p:ph type="body" idx="2"/>
          </p:nvPr>
        </p:nvSpPr>
        <p:spPr>
          <a:xfrm>
            <a:off x="4774183" y="3640616"/>
            <a:ext cx="7596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60" name="Google Shape;7760;p348"/>
          <p:cNvSpPr txBox="1">
            <a:spLocks noGrp="1"/>
          </p:cNvSpPr>
          <p:nvPr>
            <p:ph type="body" idx="3"/>
          </p:nvPr>
        </p:nvSpPr>
        <p:spPr>
          <a:xfrm>
            <a:off x="6010147" y="3640616"/>
            <a:ext cx="7596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61" name="Google Shape;7761;p348"/>
          <p:cNvSpPr txBox="1">
            <a:spLocks noGrp="1"/>
          </p:cNvSpPr>
          <p:nvPr>
            <p:ph type="body" idx="4"/>
          </p:nvPr>
        </p:nvSpPr>
        <p:spPr>
          <a:xfrm>
            <a:off x="7246111" y="3640616"/>
            <a:ext cx="7596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62" name="Google Shape;7762;p348"/>
          <p:cNvSpPr txBox="1">
            <a:spLocks noGrp="1"/>
          </p:cNvSpPr>
          <p:nvPr>
            <p:ph type="body" idx="5"/>
          </p:nvPr>
        </p:nvSpPr>
        <p:spPr>
          <a:xfrm>
            <a:off x="8482075" y="3640616"/>
            <a:ext cx="7596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63" name="Google Shape;7763;p348"/>
          <p:cNvSpPr txBox="1">
            <a:spLocks noGrp="1"/>
          </p:cNvSpPr>
          <p:nvPr>
            <p:ph type="body" idx="6"/>
          </p:nvPr>
        </p:nvSpPr>
        <p:spPr>
          <a:xfrm>
            <a:off x="9718039" y="3640616"/>
            <a:ext cx="7596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64" name="Google Shape;7764;p348"/>
          <p:cNvSpPr txBox="1">
            <a:spLocks noGrp="1"/>
          </p:cNvSpPr>
          <p:nvPr>
            <p:ph type="body" idx="7"/>
          </p:nvPr>
        </p:nvSpPr>
        <p:spPr>
          <a:xfrm>
            <a:off x="10954003" y="3640616"/>
            <a:ext cx="7596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65" name="Google Shape;7765;p348"/>
          <p:cNvSpPr txBox="1">
            <a:spLocks noGrp="1"/>
          </p:cNvSpPr>
          <p:nvPr>
            <p:ph type="body" idx="8"/>
          </p:nvPr>
        </p:nvSpPr>
        <p:spPr>
          <a:xfrm>
            <a:off x="4774183" y="4419089"/>
            <a:ext cx="759600" cy="28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66" name="Google Shape;7766;p348"/>
          <p:cNvSpPr txBox="1">
            <a:spLocks noGrp="1"/>
          </p:cNvSpPr>
          <p:nvPr>
            <p:ph type="body" idx="9"/>
          </p:nvPr>
        </p:nvSpPr>
        <p:spPr>
          <a:xfrm>
            <a:off x="4774183" y="4889678"/>
            <a:ext cx="6939300" cy="13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>
                <a:solidFill>
                  <a:srgbClr val="64768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67" name="Google Shape;7767;p348"/>
          <p:cNvSpPr txBox="1">
            <a:spLocks noGrp="1"/>
          </p:cNvSpPr>
          <p:nvPr>
            <p:ph type="body" idx="13"/>
          </p:nvPr>
        </p:nvSpPr>
        <p:spPr>
          <a:xfrm>
            <a:off x="6010147" y="4419089"/>
            <a:ext cx="759600" cy="28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68" name="Google Shape;7768;p348"/>
          <p:cNvSpPr txBox="1">
            <a:spLocks noGrp="1"/>
          </p:cNvSpPr>
          <p:nvPr>
            <p:ph type="body" idx="14"/>
          </p:nvPr>
        </p:nvSpPr>
        <p:spPr>
          <a:xfrm>
            <a:off x="7246111" y="4419089"/>
            <a:ext cx="759600" cy="28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69" name="Google Shape;7769;p348"/>
          <p:cNvSpPr txBox="1">
            <a:spLocks noGrp="1"/>
          </p:cNvSpPr>
          <p:nvPr>
            <p:ph type="body" idx="15"/>
          </p:nvPr>
        </p:nvSpPr>
        <p:spPr>
          <a:xfrm>
            <a:off x="8482075" y="4419089"/>
            <a:ext cx="759600" cy="28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70" name="Google Shape;7770;p348"/>
          <p:cNvSpPr txBox="1">
            <a:spLocks noGrp="1"/>
          </p:cNvSpPr>
          <p:nvPr>
            <p:ph type="body" idx="16"/>
          </p:nvPr>
        </p:nvSpPr>
        <p:spPr>
          <a:xfrm>
            <a:off x="9718039" y="4419089"/>
            <a:ext cx="759600" cy="28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71" name="Google Shape;7771;p348"/>
          <p:cNvSpPr txBox="1">
            <a:spLocks noGrp="1"/>
          </p:cNvSpPr>
          <p:nvPr>
            <p:ph type="body" idx="17"/>
          </p:nvPr>
        </p:nvSpPr>
        <p:spPr>
          <a:xfrm>
            <a:off x="10954003" y="4419089"/>
            <a:ext cx="759600" cy="286200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72" name="Google Shape;7772;p348"/>
          <p:cNvSpPr txBox="1">
            <a:spLocks noGrp="1"/>
          </p:cNvSpPr>
          <p:nvPr>
            <p:ph type="body" idx="18"/>
          </p:nvPr>
        </p:nvSpPr>
        <p:spPr>
          <a:xfrm>
            <a:off x="4774183" y="1766691"/>
            <a:ext cx="69393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 cap="none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773" name="Google Shape;7773;p348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774" name="Google Shape;7774;p348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5" name="Google Shape;7775;p348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6" name="Google Shape;7776;p348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7" name="Google Shape;7777;p348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8" name="Google Shape;7778;p348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c">
  <p:cSld name="iMac">
    <p:spTree>
      <p:nvGrpSpPr>
        <p:cNvPr id="1" name="Shape 7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0" name="Google Shape;7780;p349"/>
          <p:cNvGrpSpPr/>
          <p:nvPr/>
        </p:nvGrpSpPr>
        <p:grpSpPr>
          <a:xfrm>
            <a:off x="1036866" y="1717407"/>
            <a:ext cx="5059316" cy="4416827"/>
            <a:chOff x="3742268" y="2033349"/>
            <a:chExt cx="4296294" cy="3750702"/>
          </a:xfrm>
        </p:grpSpPr>
        <p:sp>
          <p:nvSpPr>
            <p:cNvPr id="7781" name="Google Shape;7781;p349"/>
            <p:cNvSpPr/>
            <p:nvPr/>
          </p:nvSpPr>
          <p:spPr>
            <a:xfrm>
              <a:off x="5156233" y="5716335"/>
              <a:ext cx="1464318" cy="677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18" y="7200"/>
                  </a:moveTo>
                  <a:lnTo>
                    <a:pt x="21600" y="0"/>
                  </a:lnTo>
                  <a:cubicBezTo>
                    <a:pt x="21575" y="2780"/>
                    <a:pt x="21355" y="12687"/>
                    <a:pt x="20651" y="13859"/>
                  </a:cubicBezTo>
                  <a:cubicBezTo>
                    <a:pt x="19347" y="16026"/>
                    <a:pt x="17405" y="15717"/>
                    <a:pt x="17405" y="15717"/>
                  </a:cubicBezTo>
                  <a:lnTo>
                    <a:pt x="12405" y="15717"/>
                  </a:lnTo>
                  <a:lnTo>
                    <a:pt x="9195" y="15717"/>
                  </a:lnTo>
                  <a:lnTo>
                    <a:pt x="4195" y="15717"/>
                  </a:lnTo>
                  <a:cubicBezTo>
                    <a:pt x="4195" y="15717"/>
                    <a:pt x="2253" y="16026"/>
                    <a:pt x="949" y="13859"/>
                  </a:cubicBezTo>
                  <a:cubicBezTo>
                    <a:pt x="245" y="12687"/>
                    <a:pt x="25" y="4217"/>
                    <a:pt x="0" y="1437"/>
                  </a:cubicBezTo>
                  <a:lnTo>
                    <a:pt x="82" y="5385"/>
                  </a:lnTo>
                  <a:cubicBezTo>
                    <a:pt x="82" y="5385"/>
                    <a:pt x="124" y="14404"/>
                    <a:pt x="496" y="17423"/>
                  </a:cubicBezTo>
                  <a:cubicBezTo>
                    <a:pt x="868" y="20442"/>
                    <a:pt x="2101" y="21600"/>
                    <a:pt x="2983" y="21600"/>
                  </a:cubicBezTo>
                  <a:cubicBezTo>
                    <a:pt x="3502" y="21600"/>
                    <a:pt x="6673" y="21600"/>
                    <a:pt x="9195" y="21600"/>
                  </a:cubicBezTo>
                  <a:cubicBezTo>
                    <a:pt x="10959" y="21600"/>
                    <a:pt x="12405" y="21600"/>
                    <a:pt x="12405" y="21600"/>
                  </a:cubicBezTo>
                  <a:cubicBezTo>
                    <a:pt x="14927" y="21600"/>
                    <a:pt x="18098" y="21600"/>
                    <a:pt x="18617" y="21600"/>
                  </a:cubicBezTo>
                  <a:cubicBezTo>
                    <a:pt x="19499" y="21600"/>
                    <a:pt x="20732" y="20442"/>
                    <a:pt x="21104" y="17423"/>
                  </a:cubicBezTo>
                  <a:cubicBezTo>
                    <a:pt x="21476" y="14404"/>
                    <a:pt x="21518" y="7200"/>
                    <a:pt x="21518" y="7200"/>
                  </a:cubicBezTo>
                  <a:close/>
                </a:path>
              </a:pathLst>
            </a:custGeom>
            <a:solidFill>
              <a:srgbClr val="32373C">
                <a:alpha val="9800"/>
              </a:srgb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2" name="Google Shape;7782;p349"/>
            <p:cNvSpPr/>
            <p:nvPr/>
          </p:nvSpPr>
          <p:spPr>
            <a:xfrm>
              <a:off x="5148520" y="5698509"/>
              <a:ext cx="1479762" cy="677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18" y="7200"/>
                  </a:moveTo>
                  <a:lnTo>
                    <a:pt x="21600" y="0"/>
                  </a:lnTo>
                  <a:cubicBezTo>
                    <a:pt x="21575" y="2780"/>
                    <a:pt x="21355" y="12687"/>
                    <a:pt x="20651" y="13859"/>
                  </a:cubicBezTo>
                  <a:cubicBezTo>
                    <a:pt x="19347" y="16026"/>
                    <a:pt x="17405" y="15717"/>
                    <a:pt x="17405" y="15717"/>
                  </a:cubicBezTo>
                  <a:lnTo>
                    <a:pt x="12405" y="15717"/>
                  </a:lnTo>
                  <a:lnTo>
                    <a:pt x="9195" y="15717"/>
                  </a:lnTo>
                  <a:lnTo>
                    <a:pt x="4195" y="15717"/>
                  </a:lnTo>
                  <a:cubicBezTo>
                    <a:pt x="4195" y="15717"/>
                    <a:pt x="2253" y="16026"/>
                    <a:pt x="949" y="13859"/>
                  </a:cubicBezTo>
                  <a:cubicBezTo>
                    <a:pt x="245" y="12687"/>
                    <a:pt x="25" y="4217"/>
                    <a:pt x="0" y="1437"/>
                  </a:cubicBezTo>
                  <a:lnTo>
                    <a:pt x="82" y="5385"/>
                  </a:lnTo>
                  <a:cubicBezTo>
                    <a:pt x="82" y="5385"/>
                    <a:pt x="124" y="14404"/>
                    <a:pt x="496" y="17423"/>
                  </a:cubicBezTo>
                  <a:cubicBezTo>
                    <a:pt x="868" y="20442"/>
                    <a:pt x="2101" y="21600"/>
                    <a:pt x="2983" y="21600"/>
                  </a:cubicBezTo>
                  <a:cubicBezTo>
                    <a:pt x="3502" y="21600"/>
                    <a:pt x="6673" y="21600"/>
                    <a:pt x="9195" y="21600"/>
                  </a:cubicBezTo>
                  <a:cubicBezTo>
                    <a:pt x="10959" y="21600"/>
                    <a:pt x="12405" y="21600"/>
                    <a:pt x="12405" y="21600"/>
                  </a:cubicBezTo>
                  <a:cubicBezTo>
                    <a:pt x="14927" y="21600"/>
                    <a:pt x="18098" y="21600"/>
                    <a:pt x="18617" y="21600"/>
                  </a:cubicBezTo>
                  <a:cubicBezTo>
                    <a:pt x="19499" y="21600"/>
                    <a:pt x="20732" y="20442"/>
                    <a:pt x="21104" y="17423"/>
                  </a:cubicBezTo>
                  <a:cubicBezTo>
                    <a:pt x="21476" y="14404"/>
                    <a:pt x="21518" y="7200"/>
                    <a:pt x="21518" y="7200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29803"/>
                  </a:srgbClr>
                </a:gs>
                <a:gs pos="17000">
                  <a:srgbClr val="000000">
                    <a:alpha val="29803"/>
                  </a:srgbClr>
                </a:gs>
                <a:gs pos="76000">
                  <a:srgbClr val="32373C">
                    <a:alpha val="80000"/>
                  </a:srgbClr>
                </a:gs>
                <a:gs pos="100000">
                  <a:srgbClr val="32373C"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3" name="Google Shape;7783;p349"/>
            <p:cNvSpPr/>
            <p:nvPr/>
          </p:nvSpPr>
          <p:spPr>
            <a:xfrm>
              <a:off x="3742268" y="4635867"/>
              <a:ext cx="4296294" cy="4856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5382"/>
                  </a:moveTo>
                  <a:cubicBezTo>
                    <a:pt x="0" y="18816"/>
                    <a:pt x="315" y="21600"/>
                    <a:pt x="703" y="21600"/>
                  </a:cubicBezTo>
                  <a:lnTo>
                    <a:pt x="20897" y="21600"/>
                  </a:lnTo>
                  <a:cubicBezTo>
                    <a:pt x="21285" y="21600"/>
                    <a:pt x="21600" y="18816"/>
                    <a:pt x="21600" y="15382"/>
                  </a:cubicBez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15382"/>
                    <a:pt x="0" y="15382"/>
                  </a:cubicBezTo>
                  <a:close/>
                </a:path>
              </a:pathLst>
            </a:custGeom>
            <a:gradFill>
              <a:gsLst>
                <a:gs pos="0">
                  <a:srgbClr val="C8CBCF"/>
                </a:gs>
                <a:gs pos="100000">
                  <a:srgbClr val="E7E7E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4" name="Google Shape;7784;p349"/>
            <p:cNvSpPr/>
            <p:nvPr/>
          </p:nvSpPr>
          <p:spPr>
            <a:xfrm>
              <a:off x="3742268" y="2033349"/>
              <a:ext cx="4296294" cy="26076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575" y="19911"/>
                  </a:moveTo>
                  <a:lnTo>
                    <a:pt x="1025" y="19911"/>
                  </a:lnTo>
                  <a:lnTo>
                    <a:pt x="1025" y="1737"/>
                  </a:lnTo>
                  <a:lnTo>
                    <a:pt x="20575" y="1737"/>
                  </a:lnTo>
                  <a:cubicBezTo>
                    <a:pt x="20575" y="1737"/>
                    <a:pt x="20575" y="19911"/>
                    <a:pt x="20575" y="19911"/>
                  </a:cubicBezTo>
                  <a:close/>
                  <a:moveTo>
                    <a:pt x="20897" y="0"/>
                  </a:moveTo>
                  <a:lnTo>
                    <a:pt x="703" y="0"/>
                  </a:lnTo>
                  <a:cubicBezTo>
                    <a:pt x="315" y="0"/>
                    <a:pt x="0" y="518"/>
                    <a:pt x="0" y="1158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1158"/>
                  </a:lnTo>
                  <a:cubicBezTo>
                    <a:pt x="21600" y="518"/>
                    <a:pt x="21285" y="0"/>
                    <a:pt x="20897" y="0"/>
                  </a:cubicBezTo>
                  <a:close/>
                </a:path>
              </a:pathLst>
            </a:custGeom>
            <a:gradFill>
              <a:gsLst>
                <a:gs pos="0">
                  <a:srgbClr val="32373C"/>
                </a:gs>
                <a:gs pos="6000">
                  <a:srgbClr val="32373C"/>
                </a:gs>
                <a:gs pos="62000">
                  <a:srgbClr val="000000"/>
                </a:gs>
                <a:gs pos="100000">
                  <a:srgbClr val="000000"/>
                </a:gs>
              </a:gsLst>
              <a:lin ang="1800004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5" name="Google Shape;7785;p349"/>
            <p:cNvSpPr/>
            <p:nvPr/>
          </p:nvSpPr>
          <p:spPr>
            <a:xfrm>
              <a:off x="5154883" y="5711236"/>
              <a:ext cx="1468736" cy="45144"/>
            </a:xfrm>
            <a:custGeom>
              <a:avLst/>
              <a:gdLst/>
              <a:ahLst/>
              <a:cxnLst/>
              <a:rect l="l" t="t" r="r" b="b"/>
              <a:pathLst>
                <a:path w="21516" h="21600" extrusionOk="0">
                  <a:moveTo>
                    <a:pt x="21512" y="0"/>
                  </a:moveTo>
                  <a:cubicBezTo>
                    <a:pt x="21499" y="3516"/>
                    <a:pt x="21438" y="9477"/>
                    <a:pt x="21185" y="12548"/>
                  </a:cubicBezTo>
                  <a:cubicBezTo>
                    <a:pt x="20811" y="17077"/>
                    <a:pt x="19488" y="18813"/>
                    <a:pt x="18603" y="18813"/>
                  </a:cubicBezTo>
                  <a:cubicBezTo>
                    <a:pt x="18082" y="18813"/>
                    <a:pt x="14899" y="18813"/>
                    <a:pt x="12368" y="18813"/>
                  </a:cubicBezTo>
                  <a:cubicBezTo>
                    <a:pt x="12368" y="18813"/>
                    <a:pt x="10917" y="18813"/>
                    <a:pt x="9148" y="18813"/>
                  </a:cubicBezTo>
                  <a:cubicBezTo>
                    <a:pt x="6617" y="18813"/>
                    <a:pt x="3434" y="18813"/>
                    <a:pt x="2913" y="18813"/>
                  </a:cubicBezTo>
                  <a:cubicBezTo>
                    <a:pt x="2028" y="18813"/>
                    <a:pt x="705" y="17077"/>
                    <a:pt x="331" y="12548"/>
                  </a:cubicBezTo>
                  <a:cubicBezTo>
                    <a:pt x="78" y="9477"/>
                    <a:pt x="17" y="3516"/>
                    <a:pt x="4" y="0"/>
                  </a:cubicBezTo>
                  <a:lnTo>
                    <a:pt x="2" y="0"/>
                  </a:lnTo>
                  <a:cubicBezTo>
                    <a:pt x="2" y="0"/>
                    <a:pt x="-42" y="10806"/>
                    <a:pt x="331" y="15335"/>
                  </a:cubicBezTo>
                  <a:cubicBezTo>
                    <a:pt x="705" y="19864"/>
                    <a:pt x="2028" y="21600"/>
                    <a:pt x="2913" y="21600"/>
                  </a:cubicBezTo>
                  <a:cubicBezTo>
                    <a:pt x="3434" y="21600"/>
                    <a:pt x="6617" y="21600"/>
                    <a:pt x="9148" y="21600"/>
                  </a:cubicBezTo>
                  <a:cubicBezTo>
                    <a:pt x="10917" y="21600"/>
                    <a:pt x="12368" y="21600"/>
                    <a:pt x="12368" y="21600"/>
                  </a:cubicBezTo>
                  <a:cubicBezTo>
                    <a:pt x="14899" y="21600"/>
                    <a:pt x="18082" y="21600"/>
                    <a:pt x="18603" y="21600"/>
                  </a:cubicBezTo>
                  <a:cubicBezTo>
                    <a:pt x="19488" y="21600"/>
                    <a:pt x="20811" y="19864"/>
                    <a:pt x="21185" y="15335"/>
                  </a:cubicBezTo>
                  <a:cubicBezTo>
                    <a:pt x="21558" y="10806"/>
                    <a:pt x="21514" y="0"/>
                    <a:pt x="21514" y="0"/>
                  </a:cubicBezTo>
                  <a:cubicBezTo>
                    <a:pt x="21514" y="0"/>
                    <a:pt x="21512" y="0"/>
                    <a:pt x="21512" y="0"/>
                  </a:cubicBezTo>
                  <a:close/>
                </a:path>
              </a:pathLst>
            </a:custGeom>
            <a:solidFill>
              <a:srgbClr val="000000">
                <a:alpha val="74900"/>
              </a:srgb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6" name="Google Shape;7786;p349"/>
            <p:cNvSpPr/>
            <p:nvPr/>
          </p:nvSpPr>
          <p:spPr>
            <a:xfrm>
              <a:off x="5148520" y="5119465"/>
              <a:ext cx="1480124" cy="610752"/>
            </a:xfrm>
            <a:custGeom>
              <a:avLst/>
              <a:gdLst/>
              <a:ahLst/>
              <a:cxnLst/>
              <a:rect l="l" t="t" r="r" b="b"/>
              <a:pathLst>
                <a:path w="20919" h="21568" extrusionOk="0">
                  <a:moveTo>
                    <a:pt x="20738" y="19920"/>
                  </a:moveTo>
                  <a:cubicBezTo>
                    <a:pt x="20559" y="19543"/>
                    <a:pt x="18693" y="15429"/>
                    <a:pt x="18281" y="13714"/>
                  </a:cubicBezTo>
                  <a:cubicBezTo>
                    <a:pt x="17870" y="12000"/>
                    <a:pt x="17568" y="0"/>
                    <a:pt x="17568" y="0"/>
                  </a:cubicBezTo>
                  <a:lnTo>
                    <a:pt x="12013" y="0"/>
                  </a:lnTo>
                  <a:lnTo>
                    <a:pt x="8905" y="0"/>
                  </a:lnTo>
                  <a:lnTo>
                    <a:pt x="3350" y="0"/>
                  </a:lnTo>
                  <a:cubicBezTo>
                    <a:pt x="3350" y="0"/>
                    <a:pt x="3048" y="12000"/>
                    <a:pt x="2637" y="13714"/>
                  </a:cubicBezTo>
                  <a:cubicBezTo>
                    <a:pt x="2225" y="15429"/>
                    <a:pt x="359" y="19543"/>
                    <a:pt x="180" y="19920"/>
                  </a:cubicBezTo>
                  <a:cubicBezTo>
                    <a:pt x="2" y="20297"/>
                    <a:pt x="-341" y="21120"/>
                    <a:pt x="921" y="21360"/>
                  </a:cubicBezTo>
                  <a:cubicBezTo>
                    <a:pt x="2184" y="21600"/>
                    <a:pt x="4064" y="21566"/>
                    <a:pt x="4064" y="21566"/>
                  </a:cubicBezTo>
                  <a:lnTo>
                    <a:pt x="8905" y="21566"/>
                  </a:lnTo>
                  <a:lnTo>
                    <a:pt x="12013" y="21566"/>
                  </a:lnTo>
                  <a:lnTo>
                    <a:pt x="16854" y="21566"/>
                  </a:lnTo>
                  <a:cubicBezTo>
                    <a:pt x="16854" y="21566"/>
                    <a:pt x="18734" y="21600"/>
                    <a:pt x="19997" y="21360"/>
                  </a:cubicBezTo>
                  <a:cubicBezTo>
                    <a:pt x="21259" y="21120"/>
                    <a:pt x="20916" y="20297"/>
                    <a:pt x="20738" y="19920"/>
                  </a:cubicBezTo>
                  <a:close/>
                </a:path>
              </a:pathLst>
            </a:custGeom>
            <a:gradFill>
              <a:gsLst>
                <a:gs pos="0">
                  <a:srgbClr val="A4A7A8"/>
                </a:gs>
                <a:gs pos="34000">
                  <a:srgbClr val="F5F8FA"/>
                </a:gs>
                <a:gs pos="66000">
                  <a:srgbClr val="A4A7A8"/>
                </a:gs>
                <a:gs pos="100000">
                  <a:srgbClr val="A4A7A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7" name="Google Shape;7787;p349"/>
            <p:cNvSpPr/>
            <p:nvPr/>
          </p:nvSpPr>
          <p:spPr>
            <a:xfrm>
              <a:off x="5148520" y="5119465"/>
              <a:ext cx="1480124" cy="610752"/>
            </a:xfrm>
            <a:custGeom>
              <a:avLst/>
              <a:gdLst/>
              <a:ahLst/>
              <a:cxnLst/>
              <a:rect l="l" t="t" r="r" b="b"/>
              <a:pathLst>
                <a:path w="20919" h="21568" extrusionOk="0">
                  <a:moveTo>
                    <a:pt x="20738" y="19920"/>
                  </a:moveTo>
                  <a:cubicBezTo>
                    <a:pt x="20559" y="19543"/>
                    <a:pt x="18693" y="15429"/>
                    <a:pt x="18281" y="13714"/>
                  </a:cubicBezTo>
                  <a:cubicBezTo>
                    <a:pt x="17870" y="12000"/>
                    <a:pt x="17568" y="0"/>
                    <a:pt x="17568" y="0"/>
                  </a:cubicBezTo>
                  <a:lnTo>
                    <a:pt x="12013" y="0"/>
                  </a:lnTo>
                  <a:lnTo>
                    <a:pt x="8905" y="0"/>
                  </a:lnTo>
                  <a:lnTo>
                    <a:pt x="3350" y="0"/>
                  </a:lnTo>
                  <a:cubicBezTo>
                    <a:pt x="3350" y="0"/>
                    <a:pt x="3048" y="12000"/>
                    <a:pt x="2637" y="13714"/>
                  </a:cubicBezTo>
                  <a:cubicBezTo>
                    <a:pt x="2225" y="15429"/>
                    <a:pt x="359" y="19543"/>
                    <a:pt x="180" y="19920"/>
                  </a:cubicBezTo>
                  <a:cubicBezTo>
                    <a:pt x="2" y="20297"/>
                    <a:pt x="-341" y="21120"/>
                    <a:pt x="921" y="21360"/>
                  </a:cubicBezTo>
                  <a:cubicBezTo>
                    <a:pt x="2184" y="21600"/>
                    <a:pt x="4064" y="21566"/>
                    <a:pt x="4064" y="21566"/>
                  </a:cubicBezTo>
                  <a:lnTo>
                    <a:pt x="8905" y="21566"/>
                  </a:lnTo>
                  <a:lnTo>
                    <a:pt x="12013" y="21566"/>
                  </a:lnTo>
                  <a:lnTo>
                    <a:pt x="16854" y="21566"/>
                  </a:lnTo>
                  <a:cubicBezTo>
                    <a:pt x="16854" y="21566"/>
                    <a:pt x="18734" y="21600"/>
                    <a:pt x="19997" y="21360"/>
                  </a:cubicBezTo>
                  <a:cubicBezTo>
                    <a:pt x="21259" y="21120"/>
                    <a:pt x="20916" y="20297"/>
                    <a:pt x="20738" y="1992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36000">
                  <a:srgbClr val="FFFFFF">
                    <a:alpha val="0"/>
                  </a:srgbClr>
                </a:gs>
                <a:gs pos="65000">
                  <a:srgbClr val="000000">
                    <a:alpha val="29803"/>
                  </a:srgbClr>
                </a:gs>
                <a:gs pos="95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8" name="Google Shape;7788;p349"/>
            <p:cNvSpPr/>
            <p:nvPr/>
          </p:nvSpPr>
          <p:spPr>
            <a:xfrm>
              <a:off x="5148520" y="5704872"/>
              <a:ext cx="1480355" cy="45144"/>
            </a:xfrm>
            <a:custGeom>
              <a:avLst/>
              <a:gdLst/>
              <a:ahLst/>
              <a:cxnLst/>
              <a:rect l="l" t="t" r="r" b="b"/>
              <a:pathLst>
                <a:path w="21516" h="21600" extrusionOk="0">
                  <a:moveTo>
                    <a:pt x="21515" y="0"/>
                  </a:moveTo>
                  <a:lnTo>
                    <a:pt x="21512" y="0"/>
                  </a:lnTo>
                  <a:cubicBezTo>
                    <a:pt x="21487" y="4170"/>
                    <a:pt x="21268" y="8231"/>
                    <a:pt x="20567" y="9989"/>
                  </a:cubicBezTo>
                  <a:cubicBezTo>
                    <a:pt x="19268" y="13239"/>
                    <a:pt x="17335" y="12776"/>
                    <a:pt x="17335" y="12776"/>
                  </a:cubicBezTo>
                  <a:lnTo>
                    <a:pt x="12356" y="12776"/>
                  </a:lnTo>
                  <a:lnTo>
                    <a:pt x="9160" y="12776"/>
                  </a:lnTo>
                  <a:lnTo>
                    <a:pt x="4181" y="12776"/>
                  </a:lnTo>
                  <a:cubicBezTo>
                    <a:pt x="4181" y="12776"/>
                    <a:pt x="2248" y="13239"/>
                    <a:pt x="949" y="9989"/>
                  </a:cubicBezTo>
                  <a:cubicBezTo>
                    <a:pt x="248" y="8231"/>
                    <a:pt x="29" y="4170"/>
                    <a:pt x="4" y="0"/>
                  </a:cubicBezTo>
                  <a:lnTo>
                    <a:pt x="1" y="0"/>
                  </a:lnTo>
                  <a:cubicBezTo>
                    <a:pt x="1" y="0"/>
                    <a:pt x="-42" y="10806"/>
                    <a:pt x="328" y="15335"/>
                  </a:cubicBezTo>
                  <a:cubicBezTo>
                    <a:pt x="699" y="19864"/>
                    <a:pt x="2096" y="21600"/>
                    <a:pt x="2974" y="21600"/>
                  </a:cubicBezTo>
                  <a:cubicBezTo>
                    <a:pt x="3491" y="21600"/>
                    <a:pt x="6649" y="21600"/>
                    <a:pt x="9160" y="21600"/>
                  </a:cubicBezTo>
                  <a:cubicBezTo>
                    <a:pt x="10916" y="21600"/>
                    <a:pt x="12356" y="21600"/>
                    <a:pt x="12356" y="21600"/>
                  </a:cubicBezTo>
                  <a:cubicBezTo>
                    <a:pt x="14867" y="21600"/>
                    <a:pt x="18025" y="21600"/>
                    <a:pt x="18542" y="21600"/>
                  </a:cubicBezTo>
                  <a:cubicBezTo>
                    <a:pt x="19420" y="21600"/>
                    <a:pt x="20817" y="19864"/>
                    <a:pt x="21188" y="15335"/>
                  </a:cubicBezTo>
                  <a:cubicBezTo>
                    <a:pt x="21558" y="10806"/>
                    <a:pt x="21515" y="0"/>
                    <a:pt x="21515" y="0"/>
                  </a:cubicBezTo>
                  <a:close/>
                </a:path>
              </a:pathLst>
            </a:custGeom>
            <a:gradFill>
              <a:gsLst>
                <a:gs pos="0">
                  <a:srgbClr val="6A6A6A"/>
                </a:gs>
                <a:gs pos="13000">
                  <a:srgbClr val="F5F8FA"/>
                </a:gs>
                <a:gs pos="87000">
                  <a:srgbClr val="F5F8FA"/>
                </a:gs>
                <a:gs pos="100000">
                  <a:srgbClr val="6A6A6A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9" name="Google Shape;7789;p349"/>
            <p:cNvSpPr/>
            <p:nvPr/>
          </p:nvSpPr>
          <p:spPr>
            <a:xfrm>
              <a:off x="5148520" y="5342174"/>
              <a:ext cx="563732" cy="388421"/>
            </a:xfrm>
            <a:custGeom>
              <a:avLst/>
              <a:gdLst/>
              <a:ahLst/>
              <a:cxnLst/>
              <a:rect l="l" t="t" r="r" b="b"/>
              <a:pathLst>
                <a:path w="20714" h="21549" extrusionOk="0">
                  <a:moveTo>
                    <a:pt x="9190" y="0"/>
                  </a:moveTo>
                  <a:cubicBezTo>
                    <a:pt x="8788" y="0"/>
                    <a:pt x="8391" y="32"/>
                    <a:pt x="7999" y="92"/>
                  </a:cubicBezTo>
                  <a:cubicBezTo>
                    <a:pt x="7690" y="4243"/>
                    <a:pt x="7297" y="8100"/>
                    <a:pt x="6856" y="9211"/>
                  </a:cubicBezTo>
                  <a:cubicBezTo>
                    <a:pt x="5786" y="11904"/>
                    <a:pt x="933" y="18368"/>
                    <a:pt x="470" y="18961"/>
                  </a:cubicBezTo>
                  <a:cubicBezTo>
                    <a:pt x="6" y="19553"/>
                    <a:pt x="-886" y="20846"/>
                    <a:pt x="2396" y="21223"/>
                  </a:cubicBezTo>
                  <a:cubicBezTo>
                    <a:pt x="5678" y="21600"/>
                    <a:pt x="10566" y="21546"/>
                    <a:pt x="10566" y="21546"/>
                  </a:cubicBezTo>
                  <a:lnTo>
                    <a:pt x="20377" y="21546"/>
                  </a:lnTo>
                  <a:cubicBezTo>
                    <a:pt x="20596" y="20209"/>
                    <a:pt x="20714" y="18811"/>
                    <a:pt x="20714" y="17372"/>
                  </a:cubicBezTo>
                  <a:cubicBezTo>
                    <a:pt x="20714" y="7778"/>
                    <a:pt x="15555" y="0"/>
                    <a:pt x="9190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35000">
                  <a:srgbClr val="FFFFFF">
                    <a:alpha val="0"/>
                  </a:srgbClr>
                </a:gs>
                <a:gs pos="94000">
                  <a:srgbClr val="F5F8FA"/>
                </a:gs>
                <a:gs pos="100000">
                  <a:srgbClr val="F5F8FA"/>
                </a:gs>
              </a:gsLst>
              <a:lin ang="9000021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0" name="Google Shape;7790;p349"/>
            <p:cNvSpPr/>
            <p:nvPr/>
          </p:nvSpPr>
          <p:spPr>
            <a:xfrm>
              <a:off x="6064811" y="5342174"/>
              <a:ext cx="563732" cy="388421"/>
            </a:xfrm>
            <a:custGeom>
              <a:avLst/>
              <a:gdLst/>
              <a:ahLst/>
              <a:cxnLst/>
              <a:rect l="l" t="t" r="r" b="b"/>
              <a:pathLst>
                <a:path w="20714" h="21549" extrusionOk="0">
                  <a:moveTo>
                    <a:pt x="11524" y="0"/>
                  </a:moveTo>
                  <a:cubicBezTo>
                    <a:pt x="11926" y="0"/>
                    <a:pt x="12323" y="32"/>
                    <a:pt x="12715" y="92"/>
                  </a:cubicBezTo>
                  <a:cubicBezTo>
                    <a:pt x="13024" y="4243"/>
                    <a:pt x="13417" y="8100"/>
                    <a:pt x="13858" y="9211"/>
                  </a:cubicBezTo>
                  <a:cubicBezTo>
                    <a:pt x="14928" y="11904"/>
                    <a:pt x="19781" y="18368"/>
                    <a:pt x="20244" y="18961"/>
                  </a:cubicBezTo>
                  <a:cubicBezTo>
                    <a:pt x="20708" y="19553"/>
                    <a:pt x="21600" y="20846"/>
                    <a:pt x="18318" y="21223"/>
                  </a:cubicBezTo>
                  <a:cubicBezTo>
                    <a:pt x="15036" y="21600"/>
                    <a:pt x="10148" y="21546"/>
                    <a:pt x="10148" y="21546"/>
                  </a:cubicBezTo>
                  <a:lnTo>
                    <a:pt x="337" y="21546"/>
                  </a:lnTo>
                  <a:cubicBezTo>
                    <a:pt x="118" y="20209"/>
                    <a:pt x="0" y="18811"/>
                    <a:pt x="0" y="17372"/>
                  </a:cubicBezTo>
                  <a:cubicBezTo>
                    <a:pt x="0" y="7778"/>
                    <a:pt x="5159" y="0"/>
                    <a:pt x="11524" y="0"/>
                  </a:cubicBezTo>
                  <a:close/>
                </a:path>
              </a:pathLst>
            </a:custGeom>
            <a:gradFill>
              <a:gsLst>
                <a:gs pos="0">
                  <a:srgbClr val="F5F8FA"/>
                </a:gs>
                <a:gs pos="21000">
                  <a:srgbClr val="F5F8FA"/>
                </a:gs>
                <a:gs pos="78000">
                  <a:srgbClr val="EEEFF1">
                    <a:alpha val="0"/>
                  </a:srgbClr>
                </a:gs>
                <a:gs pos="100000">
                  <a:srgbClr val="EEEFF1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1" name="Google Shape;7791;p349"/>
            <p:cNvSpPr/>
            <p:nvPr/>
          </p:nvSpPr>
          <p:spPr>
            <a:xfrm>
              <a:off x="3742268" y="4642230"/>
              <a:ext cx="4296294" cy="58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E1E1E3">
                    <a:alpha val="0"/>
                  </a:srgbClr>
                </a:gs>
                <a:gs pos="100000">
                  <a:srgbClr val="9EA0A4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2" name="Google Shape;7792;p349"/>
            <p:cNvSpPr/>
            <p:nvPr/>
          </p:nvSpPr>
          <p:spPr>
            <a:xfrm>
              <a:off x="5861191" y="2084254"/>
              <a:ext cx="55738" cy="55738"/>
            </a:xfrm>
            <a:custGeom>
              <a:avLst/>
              <a:gdLst/>
              <a:ahLst/>
              <a:cxnLst/>
              <a:rect l="l" t="t" r="r" b="b"/>
              <a:pathLst>
                <a:path w="19678" h="19678" extrusionOk="0">
                  <a:moveTo>
                    <a:pt x="16797" y="2883"/>
                  </a:moveTo>
                  <a:cubicBezTo>
                    <a:pt x="12953" y="-961"/>
                    <a:pt x="6723" y="-961"/>
                    <a:pt x="2882" y="2883"/>
                  </a:cubicBezTo>
                  <a:cubicBezTo>
                    <a:pt x="-961" y="6723"/>
                    <a:pt x="-961" y="12953"/>
                    <a:pt x="2882" y="16797"/>
                  </a:cubicBezTo>
                  <a:cubicBezTo>
                    <a:pt x="6723" y="20639"/>
                    <a:pt x="12953" y="20638"/>
                    <a:pt x="16797" y="16797"/>
                  </a:cubicBezTo>
                  <a:cubicBezTo>
                    <a:pt x="20637" y="12953"/>
                    <a:pt x="20639" y="6723"/>
                    <a:pt x="16797" y="2883"/>
                  </a:cubicBezTo>
                  <a:close/>
                </a:path>
              </a:pathLst>
            </a:custGeom>
            <a:gradFill>
              <a:gsLst>
                <a:gs pos="0">
                  <a:srgbClr val="666666"/>
                </a:gs>
                <a:gs pos="28000">
                  <a:srgbClr val="666666"/>
                </a:gs>
                <a:gs pos="86000">
                  <a:srgbClr val="090909"/>
                </a:gs>
                <a:gs pos="100000">
                  <a:srgbClr val="090909"/>
                </a:gs>
              </a:gsLst>
              <a:lin ang="3558068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3" name="Google Shape;7793;p349"/>
            <p:cNvSpPr/>
            <p:nvPr/>
          </p:nvSpPr>
          <p:spPr>
            <a:xfrm>
              <a:off x="5867554" y="2090617"/>
              <a:ext cx="43902" cy="439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40" y="21600"/>
                    <a:pt x="0" y="16765"/>
                    <a:pt x="0" y="10803"/>
                  </a:cubicBezTo>
                  <a:cubicBezTo>
                    <a:pt x="0" y="4835"/>
                    <a:pt x="4840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gradFill>
              <a:gsLst>
                <a:gs pos="0">
                  <a:srgbClr val="474747"/>
                </a:gs>
                <a:gs pos="30000">
                  <a:srgbClr val="474747"/>
                </a:gs>
                <a:gs pos="70000">
                  <a:srgbClr val="060606"/>
                </a:gs>
                <a:gs pos="100000">
                  <a:srgbClr val="06060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4" name="Google Shape;7794;p349"/>
            <p:cNvSpPr/>
            <p:nvPr/>
          </p:nvSpPr>
          <p:spPr>
            <a:xfrm>
              <a:off x="5883462" y="2106525"/>
              <a:ext cx="10800" cy="108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39" y="21600"/>
                    <a:pt x="0" y="16765"/>
                    <a:pt x="0" y="10803"/>
                  </a:cubicBezTo>
                  <a:cubicBezTo>
                    <a:pt x="0" y="4835"/>
                    <a:pt x="4839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solidFill>
              <a:srgbClr val="557DB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95" name="Google Shape;7795;p349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6" name="Google Shape;7796;p349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97" name="Google Shape;7797;p349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98" name="Google Shape;7798;p349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99" name="Google Shape;7799;p349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00" name="Google Shape;7800;p349"/>
          <p:cNvSpPr txBox="1">
            <a:spLocks noGrp="1"/>
          </p:cNvSpPr>
          <p:nvPr>
            <p:ph type="body" idx="1"/>
          </p:nvPr>
        </p:nvSpPr>
        <p:spPr>
          <a:xfrm>
            <a:off x="6565901" y="2640853"/>
            <a:ext cx="5143500" cy="3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800"/>
              <a:buFont typeface="Arial"/>
              <a:buChar char="•"/>
              <a:defRPr sz="18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7801" name="Google Shape;7801;p349"/>
          <p:cNvSpPr txBox="1">
            <a:spLocks noGrp="1"/>
          </p:cNvSpPr>
          <p:nvPr>
            <p:ph type="body" idx="2"/>
          </p:nvPr>
        </p:nvSpPr>
        <p:spPr>
          <a:xfrm>
            <a:off x="6565901" y="1701835"/>
            <a:ext cx="5143500" cy="666900"/>
          </a:xfrm>
          <a:prstGeom prst="rect">
            <a:avLst/>
          </a:prstGeom>
          <a:solidFill>
            <a:srgbClr val="B9C3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02" name="Google Shape;7802;p349"/>
          <p:cNvSpPr>
            <a:spLocks noGrp="1"/>
          </p:cNvSpPr>
          <p:nvPr>
            <p:ph type="pic" idx="3"/>
          </p:nvPr>
        </p:nvSpPr>
        <p:spPr>
          <a:xfrm>
            <a:off x="1273978" y="1965559"/>
            <a:ext cx="4581000" cy="25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7803" name="Google Shape;7803;p349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804" name="Google Shape;7804;p349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5" name="Google Shape;7805;p349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6" name="Google Shape;7806;p349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7" name="Google Shape;7807;p349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8" name="Google Shape;7808;p349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cBook">
  <p:cSld name="MacBook">
    <p:spTree>
      <p:nvGrpSpPr>
        <p:cNvPr id="1" name="Shape 7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0" name="Google Shape;7810;p350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1" name="Google Shape;7811;p350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12" name="Google Shape;7812;p350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13" name="Google Shape;7813;p350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14" name="Google Shape;7814;p350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15" name="Google Shape;7815;p350"/>
          <p:cNvSpPr txBox="1">
            <a:spLocks noGrp="1"/>
          </p:cNvSpPr>
          <p:nvPr>
            <p:ph type="body" idx="1"/>
          </p:nvPr>
        </p:nvSpPr>
        <p:spPr>
          <a:xfrm>
            <a:off x="6565901" y="2640853"/>
            <a:ext cx="5143500" cy="3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800"/>
              <a:buFont typeface="Arial"/>
              <a:buChar char="•"/>
              <a:defRPr sz="18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7816" name="Google Shape;7816;p350"/>
          <p:cNvSpPr txBox="1">
            <a:spLocks noGrp="1"/>
          </p:cNvSpPr>
          <p:nvPr>
            <p:ph type="body" idx="2"/>
          </p:nvPr>
        </p:nvSpPr>
        <p:spPr>
          <a:xfrm>
            <a:off x="6565901" y="1701835"/>
            <a:ext cx="5143500" cy="666900"/>
          </a:xfrm>
          <a:prstGeom prst="rect">
            <a:avLst/>
          </a:prstGeom>
          <a:solidFill>
            <a:srgbClr val="B9C3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817" name="Google Shape;7817;p3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2608" y="1801199"/>
            <a:ext cx="6167437" cy="3544456"/>
          </a:xfrm>
          <a:prstGeom prst="rect">
            <a:avLst/>
          </a:prstGeom>
          <a:noFill/>
          <a:ln>
            <a:noFill/>
          </a:ln>
        </p:spPr>
      </p:pic>
      <p:sp>
        <p:nvSpPr>
          <p:cNvPr id="7818" name="Google Shape;7818;p350"/>
          <p:cNvSpPr>
            <a:spLocks noGrp="1"/>
          </p:cNvSpPr>
          <p:nvPr>
            <p:ph type="pic" idx="3"/>
          </p:nvPr>
        </p:nvSpPr>
        <p:spPr>
          <a:xfrm>
            <a:off x="963750" y="2037929"/>
            <a:ext cx="4645200" cy="28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grpSp>
        <p:nvGrpSpPr>
          <p:cNvPr id="7819" name="Google Shape;7819;p350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820" name="Google Shape;7820;p350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1" name="Google Shape;7821;p350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2" name="Google Shape;7822;p350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3" name="Google Shape;7823;p350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4" name="Google Shape;7824;p350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le watch">
  <p:cSld name="apple watch">
    <p:spTree>
      <p:nvGrpSpPr>
        <p:cNvPr id="1" name="Shape 7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6" name="Google Shape;7826;p351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7" name="Google Shape;7827;p351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28" name="Google Shape;7828;p351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29" name="Google Shape;7829;p351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30" name="Google Shape;7830;p351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31" name="Google Shape;7831;p351"/>
          <p:cNvSpPr txBox="1">
            <a:spLocks noGrp="1"/>
          </p:cNvSpPr>
          <p:nvPr>
            <p:ph type="body" idx="1"/>
          </p:nvPr>
        </p:nvSpPr>
        <p:spPr>
          <a:xfrm>
            <a:off x="6565901" y="2640853"/>
            <a:ext cx="5143500" cy="3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800"/>
              <a:buFont typeface="Arial"/>
              <a:buChar char="•"/>
              <a:defRPr sz="18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7832" name="Google Shape;7832;p351"/>
          <p:cNvSpPr txBox="1">
            <a:spLocks noGrp="1"/>
          </p:cNvSpPr>
          <p:nvPr>
            <p:ph type="body" idx="2"/>
          </p:nvPr>
        </p:nvSpPr>
        <p:spPr>
          <a:xfrm>
            <a:off x="6565901" y="1701835"/>
            <a:ext cx="5143500" cy="666900"/>
          </a:xfrm>
          <a:prstGeom prst="rect">
            <a:avLst/>
          </a:prstGeom>
          <a:solidFill>
            <a:srgbClr val="B9C3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33" name="Google Shape;7833;p351"/>
          <p:cNvSpPr/>
          <p:nvPr/>
        </p:nvSpPr>
        <p:spPr>
          <a:xfrm>
            <a:off x="4523145" y="2996164"/>
            <a:ext cx="177209" cy="410605"/>
          </a:xfrm>
          <a:custGeom>
            <a:avLst/>
            <a:gdLst/>
            <a:ahLst/>
            <a:cxnLst/>
            <a:rect l="l" t="t" r="r" b="b"/>
            <a:pathLst>
              <a:path w="123" h="285" extrusionOk="0">
                <a:moveTo>
                  <a:pt x="62" y="0"/>
                </a:moveTo>
                <a:lnTo>
                  <a:pt x="81" y="4"/>
                </a:lnTo>
                <a:lnTo>
                  <a:pt x="98" y="11"/>
                </a:lnTo>
                <a:lnTo>
                  <a:pt x="111" y="25"/>
                </a:lnTo>
                <a:lnTo>
                  <a:pt x="121" y="42"/>
                </a:lnTo>
                <a:lnTo>
                  <a:pt x="123" y="61"/>
                </a:lnTo>
                <a:lnTo>
                  <a:pt x="123" y="224"/>
                </a:lnTo>
                <a:lnTo>
                  <a:pt x="121" y="243"/>
                </a:lnTo>
                <a:lnTo>
                  <a:pt x="111" y="260"/>
                </a:lnTo>
                <a:lnTo>
                  <a:pt x="98" y="273"/>
                </a:lnTo>
                <a:lnTo>
                  <a:pt x="81" y="282"/>
                </a:lnTo>
                <a:lnTo>
                  <a:pt x="62" y="285"/>
                </a:lnTo>
                <a:lnTo>
                  <a:pt x="42" y="282"/>
                </a:lnTo>
                <a:lnTo>
                  <a:pt x="25" y="273"/>
                </a:lnTo>
                <a:lnTo>
                  <a:pt x="12" y="260"/>
                </a:lnTo>
                <a:lnTo>
                  <a:pt x="3" y="243"/>
                </a:lnTo>
                <a:lnTo>
                  <a:pt x="0" y="224"/>
                </a:lnTo>
                <a:lnTo>
                  <a:pt x="0" y="61"/>
                </a:lnTo>
                <a:lnTo>
                  <a:pt x="3" y="42"/>
                </a:lnTo>
                <a:lnTo>
                  <a:pt x="12" y="25"/>
                </a:lnTo>
                <a:lnTo>
                  <a:pt x="25" y="11"/>
                </a:lnTo>
                <a:lnTo>
                  <a:pt x="42" y="4"/>
                </a:lnTo>
                <a:lnTo>
                  <a:pt x="62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4" name="Google Shape;7834;p351"/>
          <p:cNvSpPr/>
          <p:nvPr/>
        </p:nvSpPr>
        <p:spPr>
          <a:xfrm>
            <a:off x="4569248" y="4203183"/>
            <a:ext cx="122461" cy="609424"/>
          </a:xfrm>
          <a:custGeom>
            <a:avLst/>
            <a:gdLst/>
            <a:ahLst/>
            <a:cxnLst/>
            <a:rect l="l" t="t" r="r" b="b"/>
            <a:pathLst>
              <a:path w="85" h="423" extrusionOk="0">
                <a:moveTo>
                  <a:pt x="42" y="0"/>
                </a:moveTo>
                <a:lnTo>
                  <a:pt x="59" y="4"/>
                </a:lnTo>
                <a:lnTo>
                  <a:pt x="72" y="13"/>
                </a:lnTo>
                <a:lnTo>
                  <a:pt x="81" y="27"/>
                </a:lnTo>
                <a:lnTo>
                  <a:pt x="85" y="44"/>
                </a:lnTo>
                <a:lnTo>
                  <a:pt x="85" y="380"/>
                </a:lnTo>
                <a:lnTo>
                  <a:pt x="81" y="397"/>
                </a:lnTo>
                <a:lnTo>
                  <a:pt x="72" y="410"/>
                </a:lnTo>
                <a:lnTo>
                  <a:pt x="59" y="419"/>
                </a:lnTo>
                <a:lnTo>
                  <a:pt x="42" y="423"/>
                </a:lnTo>
                <a:lnTo>
                  <a:pt x="26" y="419"/>
                </a:lnTo>
                <a:lnTo>
                  <a:pt x="11" y="410"/>
                </a:lnTo>
                <a:lnTo>
                  <a:pt x="2" y="397"/>
                </a:lnTo>
                <a:lnTo>
                  <a:pt x="0" y="380"/>
                </a:lnTo>
                <a:lnTo>
                  <a:pt x="0" y="44"/>
                </a:lnTo>
                <a:lnTo>
                  <a:pt x="2" y="27"/>
                </a:lnTo>
                <a:lnTo>
                  <a:pt x="11" y="13"/>
                </a:lnTo>
                <a:lnTo>
                  <a:pt x="26" y="4"/>
                </a:lnTo>
                <a:lnTo>
                  <a:pt x="42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5" name="Google Shape;7835;p351"/>
          <p:cNvSpPr/>
          <p:nvPr/>
        </p:nvSpPr>
        <p:spPr>
          <a:xfrm>
            <a:off x="1997569" y="1313407"/>
            <a:ext cx="2645157" cy="5077088"/>
          </a:xfrm>
          <a:custGeom>
            <a:avLst/>
            <a:gdLst/>
            <a:ahLst/>
            <a:cxnLst/>
            <a:rect l="l" t="t" r="r" b="b"/>
            <a:pathLst>
              <a:path w="1836" h="3524" extrusionOk="0">
                <a:moveTo>
                  <a:pt x="843" y="0"/>
                </a:moveTo>
                <a:lnTo>
                  <a:pt x="993" y="0"/>
                </a:lnTo>
                <a:lnTo>
                  <a:pt x="1141" y="5"/>
                </a:lnTo>
                <a:lnTo>
                  <a:pt x="1287" y="16"/>
                </a:lnTo>
                <a:lnTo>
                  <a:pt x="1319" y="18"/>
                </a:lnTo>
                <a:lnTo>
                  <a:pt x="1354" y="24"/>
                </a:lnTo>
                <a:lnTo>
                  <a:pt x="1385" y="31"/>
                </a:lnTo>
                <a:lnTo>
                  <a:pt x="1413" y="43"/>
                </a:lnTo>
                <a:lnTo>
                  <a:pt x="1436" y="59"/>
                </a:lnTo>
                <a:lnTo>
                  <a:pt x="1455" y="80"/>
                </a:lnTo>
                <a:lnTo>
                  <a:pt x="1469" y="103"/>
                </a:lnTo>
                <a:lnTo>
                  <a:pt x="1480" y="132"/>
                </a:lnTo>
                <a:lnTo>
                  <a:pt x="1486" y="166"/>
                </a:lnTo>
                <a:lnTo>
                  <a:pt x="1489" y="204"/>
                </a:lnTo>
                <a:lnTo>
                  <a:pt x="1489" y="221"/>
                </a:lnTo>
                <a:lnTo>
                  <a:pt x="1493" y="284"/>
                </a:lnTo>
                <a:lnTo>
                  <a:pt x="1498" y="334"/>
                </a:lnTo>
                <a:lnTo>
                  <a:pt x="1504" y="384"/>
                </a:lnTo>
                <a:lnTo>
                  <a:pt x="1515" y="432"/>
                </a:lnTo>
                <a:lnTo>
                  <a:pt x="1528" y="480"/>
                </a:lnTo>
                <a:lnTo>
                  <a:pt x="1545" y="528"/>
                </a:lnTo>
                <a:lnTo>
                  <a:pt x="1565" y="572"/>
                </a:lnTo>
                <a:lnTo>
                  <a:pt x="1590" y="614"/>
                </a:lnTo>
                <a:lnTo>
                  <a:pt x="1618" y="653"/>
                </a:lnTo>
                <a:lnTo>
                  <a:pt x="1652" y="689"/>
                </a:lnTo>
                <a:lnTo>
                  <a:pt x="1692" y="721"/>
                </a:lnTo>
                <a:lnTo>
                  <a:pt x="1697" y="725"/>
                </a:lnTo>
                <a:lnTo>
                  <a:pt x="1703" y="729"/>
                </a:lnTo>
                <a:lnTo>
                  <a:pt x="1732" y="750"/>
                </a:lnTo>
                <a:lnTo>
                  <a:pt x="1760" y="776"/>
                </a:lnTo>
                <a:lnTo>
                  <a:pt x="1785" y="805"/>
                </a:lnTo>
                <a:lnTo>
                  <a:pt x="1806" y="836"/>
                </a:lnTo>
                <a:lnTo>
                  <a:pt x="1821" y="871"/>
                </a:lnTo>
                <a:lnTo>
                  <a:pt x="1832" y="906"/>
                </a:lnTo>
                <a:lnTo>
                  <a:pt x="1836" y="943"/>
                </a:lnTo>
                <a:lnTo>
                  <a:pt x="1836" y="2546"/>
                </a:lnTo>
                <a:lnTo>
                  <a:pt x="1834" y="2568"/>
                </a:lnTo>
                <a:lnTo>
                  <a:pt x="1830" y="2589"/>
                </a:lnTo>
                <a:lnTo>
                  <a:pt x="1821" y="2630"/>
                </a:lnTo>
                <a:lnTo>
                  <a:pt x="1806" y="2669"/>
                </a:lnTo>
                <a:lnTo>
                  <a:pt x="1786" y="2705"/>
                </a:lnTo>
                <a:lnTo>
                  <a:pt x="1761" y="2739"/>
                </a:lnTo>
                <a:lnTo>
                  <a:pt x="1731" y="2769"/>
                </a:lnTo>
                <a:lnTo>
                  <a:pt x="1700" y="2796"/>
                </a:lnTo>
                <a:lnTo>
                  <a:pt x="1665" y="2821"/>
                </a:lnTo>
                <a:lnTo>
                  <a:pt x="1646" y="2835"/>
                </a:lnTo>
                <a:lnTo>
                  <a:pt x="1628" y="2850"/>
                </a:lnTo>
                <a:lnTo>
                  <a:pt x="1592" y="2896"/>
                </a:lnTo>
                <a:lnTo>
                  <a:pt x="1566" y="2941"/>
                </a:lnTo>
                <a:lnTo>
                  <a:pt x="1545" y="2987"/>
                </a:lnTo>
                <a:lnTo>
                  <a:pt x="1529" y="3033"/>
                </a:lnTo>
                <a:lnTo>
                  <a:pt x="1519" y="3079"/>
                </a:lnTo>
                <a:lnTo>
                  <a:pt x="1511" y="3125"/>
                </a:lnTo>
                <a:lnTo>
                  <a:pt x="1507" y="3168"/>
                </a:lnTo>
                <a:lnTo>
                  <a:pt x="1503" y="3211"/>
                </a:lnTo>
                <a:lnTo>
                  <a:pt x="1501" y="3253"/>
                </a:lnTo>
                <a:lnTo>
                  <a:pt x="1497" y="3294"/>
                </a:lnTo>
                <a:lnTo>
                  <a:pt x="1491" y="3332"/>
                </a:lnTo>
                <a:lnTo>
                  <a:pt x="1482" y="3367"/>
                </a:lnTo>
                <a:lnTo>
                  <a:pt x="1473" y="3392"/>
                </a:lnTo>
                <a:lnTo>
                  <a:pt x="1463" y="3415"/>
                </a:lnTo>
                <a:lnTo>
                  <a:pt x="1447" y="3436"/>
                </a:lnTo>
                <a:lnTo>
                  <a:pt x="1429" y="3455"/>
                </a:lnTo>
                <a:lnTo>
                  <a:pt x="1406" y="3470"/>
                </a:lnTo>
                <a:lnTo>
                  <a:pt x="1379" y="3483"/>
                </a:lnTo>
                <a:lnTo>
                  <a:pt x="1346" y="3494"/>
                </a:lnTo>
                <a:lnTo>
                  <a:pt x="1307" y="3500"/>
                </a:lnTo>
                <a:lnTo>
                  <a:pt x="1285" y="3503"/>
                </a:lnTo>
                <a:lnTo>
                  <a:pt x="1247" y="3508"/>
                </a:lnTo>
                <a:lnTo>
                  <a:pt x="1139" y="3517"/>
                </a:lnTo>
                <a:lnTo>
                  <a:pt x="1029" y="3523"/>
                </a:lnTo>
                <a:lnTo>
                  <a:pt x="918" y="3524"/>
                </a:lnTo>
                <a:lnTo>
                  <a:pt x="807" y="3523"/>
                </a:lnTo>
                <a:lnTo>
                  <a:pt x="697" y="3517"/>
                </a:lnTo>
                <a:lnTo>
                  <a:pt x="589" y="3508"/>
                </a:lnTo>
                <a:lnTo>
                  <a:pt x="551" y="3503"/>
                </a:lnTo>
                <a:lnTo>
                  <a:pt x="529" y="3500"/>
                </a:lnTo>
                <a:lnTo>
                  <a:pt x="490" y="3494"/>
                </a:lnTo>
                <a:lnTo>
                  <a:pt x="457" y="3483"/>
                </a:lnTo>
                <a:lnTo>
                  <a:pt x="430" y="3470"/>
                </a:lnTo>
                <a:lnTo>
                  <a:pt x="407" y="3455"/>
                </a:lnTo>
                <a:lnTo>
                  <a:pt x="389" y="3436"/>
                </a:lnTo>
                <a:lnTo>
                  <a:pt x="373" y="3415"/>
                </a:lnTo>
                <a:lnTo>
                  <a:pt x="363" y="3392"/>
                </a:lnTo>
                <a:lnTo>
                  <a:pt x="354" y="3367"/>
                </a:lnTo>
                <a:lnTo>
                  <a:pt x="345" y="3332"/>
                </a:lnTo>
                <a:lnTo>
                  <a:pt x="339" y="3294"/>
                </a:lnTo>
                <a:lnTo>
                  <a:pt x="335" y="3253"/>
                </a:lnTo>
                <a:lnTo>
                  <a:pt x="333" y="3211"/>
                </a:lnTo>
                <a:lnTo>
                  <a:pt x="329" y="3168"/>
                </a:lnTo>
                <a:lnTo>
                  <a:pt x="325" y="3125"/>
                </a:lnTo>
                <a:lnTo>
                  <a:pt x="317" y="3079"/>
                </a:lnTo>
                <a:lnTo>
                  <a:pt x="307" y="3033"/>
                </a:lnTo>
                <a:lnTo>
                  <a:pt x="291" y="2987"/>
                </a:lnTo>
                <a:lnTo>
                  <a:pt x="270" y="2941"/>
                </a:lnTo>
                <a:lnTo>
                  <a:pt x="244" y="2896"/>
                </a:lnTo>
                <a:lnTo>
                  <a:pt x="208" y="2850"/>
                </a:lnTo>
                <a:lnTo>
                  <a:pt x="190" y="2835"/>
                </a:lnTo>
                <a:lnTo>
                  <a:pt x="171" y="2821"/>
                </a:lnTo>
                <a:lnTo>
                  <a:pt x="142" y="2800"/>
                </a:lnTo>
                <a:lnTo>
                  <a:pt x="113" y="2774"/>
                </a:lnTo>
                <a:lnTo>
                  <a:pt x="87" y="2744"/>
                </a:lnTo>
                <a:lnTo>
                  <a:pt x="66" y="2724"/>
                </a:lnTo>
                <a:lnTo>
                  <a:pt x="47" y="2701"/>
                </a:lnTo>
                <a:lnTo>
                  <a:pt x="34" y="2676"/>
                </a:lnTo>
                <a:lnTo>
                  <a:pt x="23" y="2648"/>
                </a:lnTo>
                <a:lnTo>
                  <a:pt x="13" y="2619"/>
                </a:lnTo>
                <a:lnTo>
                  <a:pt x="6" y="2589"/>
                </a:lnTo>
                <a:lnTo>
                  <a:pt x="2" y="2568"/>
                </a:lnTo>
                <a:lnTo>
                  <a:pt x="0" y="2546"/>
                </a:lnTo>
                <a:lnTo>
                  <a:pt x="0" y="943"/>
                </a:lnTo>
                <a:lnTo>
                  <a:pt x="4" y="906"/>
                </a:lnTo>
                <a:lnTo>
                  <a:pt x="15" y="871"/>
                </a:lnTo>
                <a:lnTo>
                  <a:pt x="30" y="836"/>
                </a:lnTo>
                <a:lnTo>
                  <a:pt x="51" y="805"/>
                </a:lnTo>
                <a:lnTo>
                  <a:pt x="76" y="776"/>
                </a:lnTo>
                <a:lnTo>
                  <a:pt x="104" y="750"/>
                </a:lnTo>
                <a:lnTo>
                  <a:pt x="133" y="729"/>
                </a:lnTo>
                <a:lnTo>
                  <a:pt x="139" y="725"/>
                </a:lnTo>
                <a:lnTo>
                  <a:pt x="144" y="721"/>
                </a:lnTo>
                <a:lnTo>
                  <a:pt x="180" y="692"/>
                </a:lnTo>
                <a:lnTo>
                  <a:pt x="210" y="662"/>
                </a:lnTo>
                <a:lnTo>
                  <a:pt x="240" y="623"/>
                </a:lnTo>
                <a:lnTo>
                  <a:pt x="266" y="581"/>
                </a:lnTo>
                <a:lnTo>
                  <a:pt x="288" y="535"/>
                </a:lnTo>
                <a:lnTo>
                  <a:pt x="305" y="487"/>
                </a:lnTo>
                <a:lnTo>
                  <a:pt x="320" y="437"/>
                </a:lnTo>
                <a:lnTo>
                  <a:pt x="330" y="386"/>
                </a:lnTo>
                <a:lnTo>
                  <a:pt x="338" y="335"/>
                </a:lnTo>
                <a:lnTo>
                  <a:pt x="343" y="284"/>
                </a:lnTo>
                <a:lnTo>
                  <a:pt x="347" y="221"/>
                </a:lnTo>
                <a:lnTo>
                  <a:pt x="347" y="204"/>
                </a:lnTo>
                <a:lnTo>
                  <a:pt x="350" y="166"/>
                </a:lnTo>
                <a:lnTo>
                  <a:pt x="356" y="132"/>
                </a:lnTo>
                <a:lnTo>
                  <a:pt x="367" y="103"/>
                </a:lnTo>
                <a:lnTo>
                  <a:pt x="381" y="80"/>
                </a:lnTo>
                <a:lnTo>
                  <a:pt x="400" y="59"/>
                </a:lnTo>
                <a:lnTo>
                  <a:pt x="423" y="43"/>
                </a:lnTo>
                <a:lnTo>
                  <a:pt x="451" y="31"/>
                </a:lnTo>
                <a:lnTo>
                  <a:pt x="482" y="24"/>
                </a:lnTo>
                <a:lnTo>
                  <a:pt x="517" y="18"/>
                </a:lnTo>
                <a:lnTo>
                  <a:pt x="549" y="16"/>
                </a:lnTo>
                <a:lnTo>
                  <a:pt x="695" y="5"/>
                </a:lnTo>
                <a:lnTo>
                  <a:pt x="843" y="0"/>
                </a:lnTo>
                <a:close/>
              </a:path>
            </a:pathLst>
          </a:custGeom>
          <a:solidFill>
            <a:srgbClr val="D0E54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6" name="Google Shape;7836;p351"/>
          <p:cNvSpPr/>
          <p:nvPr/>
        </p:nvSpPr>
        <p:spPr>
          <a:xfrm>
            <a:off x="1997569" y="2277247"/>
            <a:ext cx="2645157" cy="3149408"/>
          </a:xfrm>
          <a:custGeom>
            <a:avLst/>
            <a:gdLst/>
            <a:ahLst/>
            <a:cxnLst/>
            <a:rect l="l" t="t" r="r" b="b"/>
            <a:pathLst>
              <a:path w="1836" h="2186" extrusionOk="0">
                <a:moveTo>
                  <a:pt x="345" y="0"/>
                </a:moveTo>
                <a:lnTo>
                  <a:pt x="1498" y="0"/>
                </a:lnTo>
                <a:lnTo>
                  <a:pt x="1533" y="0"/>
                </a:lnTo>
                <a:lnTo>
                  <a:pt x="1563" y="1"/>
                </a:lnTo>
                <a:lnTo>
                  <a:pt x="1590" y="5"/>
                </a:lnTo>
                <a:lnTo>
                  <a:pt x="1614" y="10"/>
                </a:lnTo>
                <a:lnTo>
                  <a:pt x="1639" y="21"/>
                </a:lnTo>
                <a:lnTo>
                  <a:pt x="1664" y="34"/>
                </a:lnTo>
                <a:lnTo>
                  <a:pt x="1692" y="52"/>
                </a:lnTo>
                <a:lnTo>
                  <a:pt x="1697" y="56"/>
                </a:lnTo>
                <a:lnTo>
                  <a:pt x="1703" y="60"/>
                </a:lnTo>
                <a:lnTo>
                  <a:pt x="1732" y="81"/>
                </a:lnTo>
                <a:lnTo>
                  <a:pt x="1760" y="107"/>
                </a:lnTo>
                <a:lnTo>
                  <a:pt x="1785" y="136"/>
                </a:lnTo>
                <a:lnTo>
                  <a:pt x="1806" y="167"/>
                </a:lnTo>
                <a:lnTo>
                  <a:pt x="1821" y="202"/>
                </a:lnTo>
                <a:lnTo>
                  <a:pt x="1832" y="237"/>
                </a:lnTo>
                <a:lnTo>
                  <a:pt x="1836" y="274"/>
                </a:lnTo>
                <a:lnTo>
                  <a:pt x="1836" y="1877"/>
                </a:lnTo>
                <a:lnTo>
                  <a:pt x="1834" y="1899"/>
                </a:lnTo>
                <a:lnTo>
                  <a:pt x="1830" y="1920"/>
                </a:lnTo>
                <a:lnTo>
                  <a:pt x="1821" y="1961"/>
                </a:lnTo>
                <a:lnTo>
                  <a:pt x="1806" y="2000"/>
                </a:lnTo>
                <a:lnTo>
                  <a:pt x="1786" y="2036"/>
                </a:lnTo>
                <a:lnTo>
                  <a:pt x="1761" y="2070"/>
                </a:lnTo>
                <a:lnTo>
                  <a:pt x="1731" y="2100"/>
                </a:lnTo>
                <a:lnTo>
                  <a:pt x="1700" y="2127"/>
                </a:lnTo>
                <a:lnTo>
                  <a:pt x="1665" y="2152"/>
                </a:lnTo>
                <a:lnTo>
                  <a:pt x="1635" y="2168"/>
                </a:lnTo>
                <a:lnTo>
                  <a:pt x="1604" y="2178"/>
                </a:lnTo>
                <a:lnTo>
                  <a:pt x="1571" y="2183"/>
                </a:lnTo>
                <a:lnTo>
                  <a:pt x="1537" y="2186"/>
                </a:lnTo>
                <a:lnTo>
                  <a:pt x="1502" y="2186"/>
                </a:lnTo>
                <a:lnTo>
                  <a:pt x="338" y="2186"/>
                </a:lnTo>
                <a:lnTo>
                  <a:pt x="282" y="2183"/>
                </a:lnTo>
                <a:lnTo>
                  <a:pt x="231" y="2176"/>
                </a:lnTo>
                <a:lnTo>
                  <a:pt x="185" y="2163"/>
                </a:lnTo>
                <a:lnTo>
                  <a:pt x="177" y="2157"/>
                </a:lnTo>
                <a:lnTo>
                  <a:pt x="171" y="2152"/>
                </a:lnTo>
                <a:lnTo>
                  <a:pt x="136" y="2127"/>
                </a:lnTo>
                <a:lnTo>
                  <a:pt x="105" y="2100"/>
                </a:lnTo>
                <a:lnTo>
                  <a:pt x="75" y="2070"/>
                </a:lnTo>
                <a:lnTo>
                  <a:pt x="50" y="2036"/>
                </a:lnTo>
                <a:lnTo>
                  <a:pt x="30" y="2000"/>
                </a:lnTo>
                <a:lnTo>
                  <a:pt x="15" y="1961"/>
                </a:lnTo>
                <a:lnTo>
                  <a:pt x="6" y="1920"/>
                </a:lnTo>
                <a:lnTo>
                  <a:pt x="2" y="1899"/>
                </a:lnTo>
                <a:lnTo>
                  <a:pt x="0" y="1877"/>
                </a:lnTo>
                <a:lnTo>
                  <a:pt x="0" y="274"/>
                </a:lnTo>
                <a:lnTo>
                  <a:pt x="4" y="237"/>
                </a:lnTo>
                <a:lnTo>
                  <a:pt x="15" y="202"/>
                </a:lnTo>
                <a:lnTo>
                  <a:pt x="30" y="167"/>
                </a:lnTo>
                <a:lnTo>
                  <a:pt x="51" y="136"/>
                </a:lnTo>
                <a:lnTo>
                  <a:pt x="76" y="107"/>
                </a:lnTo>
                <a:lnTo>
                  <a:pt x="104" y="81"/>
                </a:lnTo>
                <a:lnTo>
                  <a:pt x="133" y="60"/>
                </a:lnTo>
                <a:lnTo>
                  <a:pt x="139" y="56"/>
                </a:lnTo>
                <a:lnTo>
                  <a:pt x="144" y="52"/>
                </a:lnTo>
                <a:lnTo>
                  <a:pt x="176" y="31"/>
                </a:lnTo>
                <a:lnTo>
                  <a:pt x="207" y="17"/>
                </a:lnTo>
                <a:lnTo>
                  <a:pt x="239" y="8"/>
                </a:lnTo>
                <a:lnTo>
                  <a:pt x="271" y="3"/>
                </a:lnTo>
                <a:lnTo>
                  <a:pt x="307" y="0"/>
                </a:lnTo>
                <a:lnTo>
                  <a:pt x="345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7" name="Google Shape;7837;p351"/>
          <p:cNvSpPr/>
          <p:nvPr/>
        </p:nvSpPr>
        <p:spPr>
          <a:xfrm>
            <a:off x="2068165" y="2344960"/>
            <a:ext cx="2503967" cy="3013976"/>
          </a:xfrm>
          <a:custGeom>
            <a:avLst/>
            <a:gdLst/>
            <a:ahLst/>
            <a:cxnLst/>
            <a:rect l="l" t="t" r="r" b="b"/>
            <a:pathLst>
              <a:path w="1738" h="2092" extrusionOk="0">
                <a:moveTo>
                  <a:pt x="296" y="0"/>
                </a:moveTo>
                <a:lnTo>
                  <a:pt x="1449" y="0"/>
                </a:lnTo>
                <a:lnTo>
                  <a:pt x="1479" y="1"/>
                </a:lnTo>
                <a:lnTo>
                  <a:pt x="1504" y="1"/>
                </a:lnTo>
                <a:lnTo>
                  <a:pt x="1527" y="4"/>
                </a:lnTo>
                <a:lnTo>
                  <a:pt x="1548" y="9"/>
                </a:lnTo>
                <a:lnTo>
                  <a:pt x="1569" y="17"/>
                </a:lnTo>
                <a:lnTo>
                  <a:pt x="1592" y="29"/>
                </a:lnTo>
                <a:lnTo>
                  <a:pt x="1615" y="45"/>
                </a:lnTo>
                <a:lnTo>
                  <a:pt x="1619" y="47"/>
                </a:lnTo>
                <a:lnTo>
                  <a:pt x="1620" y="48"/>
                </a:lnTo>
                <a:lnTo>
                  <a:pt x="1622" y="48"/>
                </a:lnTo>
                <a:lnTo>
                  <a:pt x="1628" y="54"/>
                </a:lnTo>
                <a:lnTo>
                  <a:pt x="1656" y="73"/>
                </a:lnTo>
                <a:lnTo>
                  <a:pt x="1682" y="98"/>
                </a:lnTo>
                <a:lnTo>
                  <a:pt x="1704" y="128"/>
                </a:lnTo>
                <a:lnTo>
                  <a:pt x="1723" y="160"/>
                </a:lnTo>
                <a:lnTo>
                  <a:pt x="1734" y="192"/>
                </a:lnTo>
                <a:lnTo>
                  <a:pt x="1738" y="227"/>
                </a:lnTo>
                <a:lnTo>
                  <a:pt x="1738" y="1830"/>
                </a:lnTo>
                <a:lnTo>
                  <a:pt x="1734" y="1863"/>
                </a:lnTo>
                <a:lnTo>
                  <a:pt x="1734" y="1864"/>
                </a:lnTo>
                <a:lnTo>
                  <a:pt x="1734" y="1867"/>
                </a:lnTo>
                <a:lnTo>
                  <a:pt x="1726" y="1902"/>
                </a:lnTo>
                <a:lnTo>
                  <a:pt x="1712" y="1935"/>
                </a:lnTo>
                <a:lnTo>
                  <a:pt x="1694" y="1966"/>
                </a:lnTo>
                <a:lnTo>
                  <a:pt x="1671" y="1994"/>
                </a:lnTo>
                <a:lnTo>
                  <a:pt x="1647" y="2020"/>
                </a:lnTo>
                <a:lnTo>
                  <a:pt x="1619" y="2044"/>
                </a:lnTo>
                <a:lnTo>
                  <a:pt x="1590" y="2064"/>
                </a:lnTo>
                <a:lnTo>
                  <a:pt x="1565" y="2078"/>
                </a:lnTo>
                <a:lnTo>
                  <a:pt x="1538" y="2085"/>
                </a:lnTo>
                <a:lnTo>
                  <a:pt x="1510" y="2089"/>
                </a:lnTo>
                <a:lnTo>
                  <a:pt x="1482" y="2091"/>
                </a:lnTo>
                <a:lnTo>
                  <a:pt x="1453" y="2092"/>
                </a:lnTo>
                <a:lnTo>
                  <a:pt x="289" y="2092"/>
                </a:lnTo>
                <a:lnTo>
                  <a:pt x="245" y="2089"/>
                </a:lnTo>
                <a:lnTo>
                  <a:pt x="201" y="2083"/>
                </a:lnTo>
                <a:lnTo>
                  <a:pt x="158" y="2072"/>
                </a:lnTo>
                <a:lnTo>
                  <a:pt x="148" y="2064"/>
                </a:lnTo>
                <a:lnTo>
                  <a:pt x="119" y="2044"/>
                </a:lnTo>
                <a:lnTo>
                  <a:pt x="91" y="2020"/>
                </a:lnTo>
                <a:lnTo>
                  <a:pt x="67" y="1994"/>
                </a:lnTo>
                <a:lnTo>
                  <a:pt x="44" y="1965"/>
                </a:lnTo>
                <a:lnTo>
                  <a:pt x="26" y="1934"/>
                </a:lnTo>
                <a:lnTo>
                  <a:pt x="12" y="1901"/>
                </a:lnTo>
                <a:lnTo>
                  <a:pt x="4" y="1867"/>
                </a:lnTo>
                <a:lnTo>
                  <a:pt x="4" y="1864"/>
                </a:lnTo>
                <a:lnTo>
                  <a:pt x="4" y="1863"/>
                </a:lnTo>
                <a:lnTo>
                  <a:pt x="0" y="1830"/>
                </a:lnTo>
                <a:lnTo>
                  <a:pt x="0" y="227"/>
                </a:lnTo>
                <a:lnTo>
                  <a:pt x="4" y="192"/>
                </a:lnTo>
                <a:lnTo>
                  <a:pt x="15" y="160"/>
                </a:lnTo>
                <a:lnTo>
                  <a:pt x="34" y="128"/>
                </a:lnTo>
                <a:lnTo>
                  <a:pt x="56" y="98"/>
                </a:lnTo>
                <a:lnTo>
                  <a:pt x="82" y="73"/>
                </a:lnTo>
                <a:lnTo>
                  <a:pt x="110" y="54"/>
                </a:lnTo>
                <a:lnTo>
                  <a:pt x="116" y="48"/>
                </a:lnTo>
                <a:lnTo>
                  <a:pt x="118" y="48"/>
                </a:lnTo>
                <a:lnTo>
                  <a:pt x="119" y="47"/>
                </a:lnTo>
                <a:lnTo>
                  <a:pt x="123" y="45"/>
                </a:lnTo>
                <a:lnTo>
                  <a:pt x="150" y="26"/>
                </a:lnTo>
                <a:lnTo>
                  <a:pt x="178" y="14"/>
                </a:lnTo>
                <a:lnTo>
                  <a:pt x="204" y="7"/>
                </a:lnTo>
                <a:lnTo>
                  <a:pt x="233" y="3"/>
                </a:lnTo>
                <a:lnTo>
                  <a:pt x="263" y="1"/>
                </a:lnTo>
                <a:lnTo>
                  <a:pt x="296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8" name="Google Shape;7838;p351"/>
          <p:cNvSpPr>
            <a:spLocks noGrp="1"/>
          </p:cNvSpPr>
          <p:nvPr>
            <p:ph type="pic" idx="3"/>
          </p:nvPr>
        </p:nvSpPr>
        <p:spPr>
          <a:xfrm>
            <a:off x="2144522" y="2424200"/>
            <a:ext cx="2349900" cy="2853000"/>
          </a:xfrm>
          <a:prstGeom prst="roundRect">
            <a:avLst>
              <a:gd name="adj" fmla="val 1234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grpSp>
        <p:nvGrpSpPr>
          <p:cNvPr id="7839" name="Google Shape;7839;p351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840" name="Google Shape;7840;p351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1" name="Google Shape;7841;p351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2" name="Google Shape;7842;p351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3" name="Google Shape;7843;p351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4" name="Google Shape;7844;p351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x2 pictures circle">
  <p:cSld name="4x2 pictures circle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7"/>
          <p:cNvSpPr/>
          <p:nvPr/>
        </p:nvSpPr>
        <p:spPr>
          <a:xfrm>
            <a:off x="894311" y="1825748"/>
            <a:ext cx="1998578" cy="1998578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27"/>
          <p:cNvSpPr>
            <a:spLocks noGrp="1"/>
          </p:cNvSpPr>
          <p:nvPr>
            <p:ph type="pic" idx="2"/>
          </p:nvPr>
        </p:nvSpPr>
        <p:spPr>
          <a:xfrm>
            <a:off x="971180" y="1902617"/>
            <a:ext cx="1844841" cy="1844841"/>
          </a:xfrm>
          <a:prstGeom prst="ellipse">
            <a:avLst/>
          </a:prstGeom>
          <a:solidFill>
            <a:srgbClr val="0095CD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6" name="Google Shape;506;p27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27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27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27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27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1" name="Google Shape;511;p27"/>
          <p:cNvSpPr txBox="1">
            <a:spLocks noGrp="1"/>
          </p:cNvSpPr>
          <p:nvPr>
            <p:ph type="body" idx="1"/>
          </p:nvPr>
        </p:nvSpPr>
        <p:spPr>
          <a:xfrm>
            <a:off x="595152" y="1445009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2" name="Google Shape;512;p27"/>
          <p:cNvSpPr/>
          <p:nvPr/>
        </p:nvSpPr>
        <p:spPr>
          <a:xfrm>
            <a:off x="8889332" y="1825748"/>
            <a:ext cx="1998578" cy="1998578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7"/>
          <p:cNvSpPr>
            <a:spLocks noGrp="1"/>
          </p:cNvSpPr>
          <p:nvPr>
            <p:ph type="pic" idx="3"/>
          </p:nvPr>
        </p:nvSpPr>
        <p:spPr>
          <a:xfrm>
            <a:off x="8966201" y="1902617"/>
            <a:ext cx="1844841" cy="1844841"/>
          </a:xfrm>
          <a:prstGeom prst="ellipse">
            <a:avLst/>
          </a:prstGeom>
          <a:solidFill>
            <a:srgbClr val="0095CD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4" name="Google Shape;514;p27"/>
          <p:cNvSpPr txBox="1">
            <a:spLocks noGrp="1"/>
          </p:cNvSpPr>
          <p:nvPr>
            <p:ph type="body" idx="4"/>
          </p:nvPr>
        </p:nvSpPr>
        <p:spPr>
          <a:xfrm>
            <a:off x="8590173" y="1445009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5" name="Google Shape;515;p27"/>
          <p:cNvSpPr/>
          <p:nvPr/>
        </p:nvSpPr>
        <p:spPr>
          <a:xfrm>
            <a:off x="6224325" y="1825748"/>
            <a:ext cx="1998578" cy="1998578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27"/>
          <p:cNvSpPr>
            <a:spLocks noGrp="1"/>
          </p:cNvSpPr>
          <p:nvPr>
            <p:ph type="pic" idx="5"/>
          </p:nvPr>
        </p:nvSpPr>
        <p:spPr>
          <a:xfrm>
            <a:off x="6301194" y="1902617"/>
            <a:ext cx="1844841" cy="1844841"/>
          </a:xfrm>
          <a:prstGeom prst="ellipse">
            <a:avLst/>
          </a:prstGeom>
          <a:solidFill>
            <a:srgbClr val="0095CD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7" name="Google Shape;517;p27"/>
          <p:cNvSpPr txBox="1">
            <a:spLocks noGrp="1"/>
          </p:cNvSpPr>
          <p:nvPr>
            <p:ph type="body" idx="6"/>
          </p:nvPr>
        </p:nvSpPr>
        <p:spPr>
          <a:xfrm>
            <a:off x="5925166" y="1445009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8" name="Google Shape;518;p27"/>
          <p:cNvSpPr/>
          <p:nvPr/>
        </p:nvSpPr>
        <p:spPr>
          <a:xfrm>
            <a:off x="3559318" y="1825748"/>
            <a:ext cx="1998578" cy="1998578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27"/>
          <p:cNvSpPr>
            <a:spLocks noGrp="1"/>
          </p:cNvSpPr>
          <p:nvPr>
            <p:ph type="pic" idx="7"/>
          </p:nvPr>
        </p:nvSpPr>
        <p:spPr>
          <a:xfrm>
            <a:off x="3636187" y="1902617"/>
            <a:ext cx="1844841" cy="1844841"/>
          </a:xfrm>
          <a:prstGeom prst="ellipse">
            <a:avLst/>
          </a:prstGeom>
          <a:solidFill>
            <a:srgbClr val="0095CD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0" name="Google Shape;520;p27"/>
          <p:cNvSpPr txBox="1">
            <a:spLocks noGrp="1"/>
          </p:cNvSpPr>
          <p:nvPr>
            <p:ph type="body" idx="8"/>
          </p:nvPr>
        </p:nvSpPr>
        <p:spPr>
          <a:xfrm>
            <a:off x="3260159" y="1445009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1" name="Google Shape;521;p27"/>
          <p:cNvSpPr/>
          <p:nvPr/>
        </p:nvSpPr>
        <p:spPr>
          <a:xfrm>
            <a:off x="894311" y="4268934"/>
            <a:ext cx="1998578" cy="1998578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7"/>
          <p:cNvSpPr>
            <a:spLocks noGrp="1"/>
          </p:cNvSpPr>
          <p:nvPr>
            <p:ph type="pic" idx="9"/>
          </p:nvPr>
        </p:nvSpPr>
        <p:spPr>
          <a:xfrm>
            <a:off x="971180" y="4345803"/>
            <a:ext cx="1844841" cy="1844841"/>
          </a:xfrm>
          <a:prstGeom prst="ellipse">
            <a:avLst/>
          </a:prstGeom>
          <a:solidFill>
            <a:srgbClr val="0095CD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3" name="Google Shape;523;p27"/>
          <p:cNvSpPr txBox="1">
            <a:spLocks noGrp="1"/>
          </p:cNvSpPr>
          <p:nvPr>
            <p:ph type="body" idx="13"/>
          </p:nvPr>
        </p:nvSpPr>
        <p:spPr>
          <a:xfrm>
            <a:off x="595152" y="3888195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4" name="Google Shape;524;p27"/>
          <p:cNvSpPr/>
          <p:nvPr/>
        </p:nvSpPr>
        <p:spPr>
          <a:xfrm>
            <a:off x="8889332" y="4268934"/>
            <a:ext cx="1998578" cy="1998578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27"/>
          <p:cNvSpPr>
            <a:spLocks noGrp="1"/>
          </p:cNvSpPr>
          <p:nvPr>
            <p:ph type="pic" idx="14"/>
          </p:nvPr>
        </p:nvSpPr>
        <p:spPr>
          <a:xfrm>
            <a:off x="8966201" y="4345803"/>
            <a:ext cx="1844841" cy="1844841"/>
          </a:xfrm>
          <a:prstGeom prst="ellipse">
            <a:avLst/>
          </a:prstGeom>
          <a:solidFill>
            <a:srgbClr val="0095CD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6" name="Google Shape;526;p27"/>
          <p:cNvSpPr txBox="1">
            <a:spLocks noGrp="1"/>
          </p:cNvSpPr>
          <p:nvPr>
            <p:ph type="body" idx="15"/>
          </p:nvPr>
        </p:nvSpPr>
        <p:spPr>
          <a:xfrm>
            <a:off x="8590173" y="3888195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7" name="Google Shape;527;p27"/>
          <p:cNvSpPr/>
          <p:nvPr/>
        </p:nvSpPr>
        <p:spPr>
          <a:xfrm>
            <a:off x="6224325" y="4268934"/>
            <a:ext cx="1998578" cy="1998578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27"/>
          <p:cNvSpPr>
            <a:spLocks noGrp="1"/>
          </p:cNvSpPr>
          <p:nvPr>
            <p:ph type="pic" idx="16"/>
          </p:nvPr>
        </p:nvSpPr>
        <p:spPr>
          <a:xfrm>
            <a:off x="6301194" y="4345803"/>
            <a:ext cx="1844841" cy="1844841"/>
          </a:xfrm>
          <a:prstGeom prst="ellipse">
            <a:avLst/>
          </a:prstGeom>
          <a:solidFill>
            <a:srgbClr val="0095CD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9" name="Google Shape;529;p27"/>
          <p:cNvSpPr txBox="1">
            <a:spLocks noGrp="1"/>
          </p:cNvSpPr>
          <p:nvPr>
            <p:ph type="body" idx="17"/>
          </p:nvPr>
        </p:nvSpPr>
        <p:spPr>
          <a:xfrm>
            <a:off x="5925166" y="3888195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0" name="Google Shape;530;p27"/>
          <p:cNvSpPr/>
          <p:nvPr/>
        </p:nvSpPr>
        <p:spPr>
          <a:xfrm>
            <a:off x="3559318" y="4268934"/>
            <a:ext cx="1998578" cy="1998578"/>
          </a:xfrm>
          <a:prstGeom prst="ellipse">
            <a:avLst/>
          </a:prstGeom>
          <a:gradFill>
            <a:gsLst>
              <a:gs pos="0">
                <a:srgbClr val="FEF8F5"/>
              </a:gs>
              <a:gs pos="87000">
                <a:srgbClr val="D9D9D9"/>
              </a:gs>
              <a:gs pos="100000">
                <a:srgbClr val="D9D9D9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27"/>
          <p:cNvSpPr>
            <a:spLocks noGrp="1"/>
          </p:cNvSpPr>
          <p:nvPr>
            <p:ph type="pic" idx="18"/>
          </p:nvPr>
        </p:nvSpPr>
        <p:spPr>
          <a:xfrm>
            <a:off x="3636187" y="4345803"/>
            <a:ext cx="1844841" cy="1844841"/>
          </a:xfrm>
          <a:prstGeom prst="ellipse">
            <a:avLst/>
          </a:prstGeom>
          <a:solidFill>
            <a:srgbClr val="0095CD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2" name="Google Shape;532;p27"/>
          <p:cNvSpPr txBox="1">
            <a:spLocks noGrp="1"/>
          </p:cNvSpPr>
          <p:nvPr>
            <p:ph type="body" idx="19"/>
          </p:nvPr>
        </p:nvSpPr>
        <p:spPr>
          <a:xfrm>
            <a:off x="3260159" y="3888195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533" name="Google Shape;533;p27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534" name="Google Shape;534;p27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27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27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27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27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Pad black">
  <p:cSld name="iPad black">
    <p:spTree>
      <p:nvGrpSpPr>
        <p:cNvPr id="1" name="Shape 7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6" name="Google Shape;7846;p352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7" name="Google Shape;7847;p352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48" name="Google Shape;7848;p352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49" name="Google Shape;7849;p352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50" name="Google Shape;7850;p352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51" name="Google Shape;7851;p352"/>
          <p:cNvSpPr txBox="1">
            <a:spLocks noGrp="1"/>
          </p:cNvSpPr>
          <p:nvPr>
            <p:ph type="body" idx="1"/>
          </p:nvPr>
        </p:nvSpPr>
        <p:spPr>
          <a:xfrm>
            <a:off x="6565901" y="2640853"/>
            <a:ext cx="5143500" cy="3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800"/>
              <a:buFont typeface="Arial"/>
              <a:buChar char="•"/>
              <a:defRPr sz="18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7852" name="Google Shape;7852;p352"/>
          <p:cNvSpPr txBox="1">
            <a:spLocks noGrp="1"/>
          </p:cNvSpPr>
          <p:nvPr>
            <p:ph type="body" idx="2"/>
          </p:nvPr>
        </p:nvSpPr>
        <p:spPr>
          <a:xfrm>
            <a:off x="6565901" y="1701835"/>
            <a:ext cx="5143500" cy="666900"/>
          </a:xfrm>
          <a:prstGeom prst="rect">
            <a:avLst/>
          </a:prstGeom>
          <a:solidFill>
            <a:srgbClr val="B9C3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853" name="Google Shape;7853;p352"/>
          <p:cNvGrpSpPr/>
          <p:nvPr/>
        </p:nvGrpSpPr>
        <p:grpSpPr>
          <a:xfrm>
            <a:off x="1743265" y="1778466"/>
            <a:ext cx="3136809" cy="4081080"/>
            <a:chOff x="14427200" y="12090400"/>
            <a:chExt cx="15590502" cy="20283696"/>
          </a:xfrm>
        </p:grpSpPr>
        <p:sp>
          <p:nvSpPr>
            <p:cNvPr id="7854" name="Google Shape;7854;p352"/>
            <p:cNvSpPr/>
            <p:nvPr/>
          </p:nvSpPr>
          <p:spPr>
            <a:xfrm>
              <a:off x="14427200" y="12090400"/>
              <a:ext cx="15590502" cy="20283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7" y="19571"/>
                  </a:moveTo>
                  <a:lnTo>
                    <a:pt x="2263" y="19571"/>
                  </a:lnTo>
                  <a:lnTo>
                    <a:pt x="2263" y="2006"/>
                  </a:lnTo>
                  <a:lnTo>
                    <a:pt x="19337" y="2006"/>
                  </a:lnTo>
                  <a:cubicBezTo>
                    <a:pt x="19337" y="2006"/>
                    <a:pt x="19337" y="19571"/>
                    <a:pt x="19337" y="19571"/>
                  </a:cubicBezTo>
                  <a:close/>
                  <a:moveTo>
                    <a:pt x="20539" y="0"/>
                  </a:moveTo>
                  <a:lnTo>
                    <a:pt x="1061" y="0"/>
                  </a:lnTo>
                  <a:cubicBezTo>
                    <a:pt x="476" y="0"/>
                    <a:pt x="0" y="366"/>
                    <a:pt x="0" y="815"/>
                  </a:cubicBezTo>
                  <a:lnTo>
                    <a:pt x="0" y="20785"/>
                  </a:lnTo>
                  <a:cubicBezTo>
                    <a:pt x="0" y="21234"/>
                    <a:pt x="476" y="21600"/>
                    <a:pt x="1061" y="21600"/>
                  </a:cubicBezTo>
                  <a:lnTo>
                    <a:pt x="20539" y="21600"/>
                  </a:lnTo>
                  <a:cubicBezTo>
                    <a:pt x="21124" y="21600"/>
                    <a:pt x="21600" y="21234"/>
                    <a:pt x="21600" y="20785"/>
                  </a:cubicBezTo>
                  <a:lnTo>
                    <a:pt x="21600" y="815"/>
                  </a:lnTo>
                  <a:cubicBezTo>
                    <a:pt x="21600" y="366"/>
                    <a:pt x="21124" y="0"/>
                    <a:pt x="20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5" name="Google Shape;7855;p352"/>
            <p:cNvSpPr/>
            <p:nvPr/>
          </p:nvSpPr>
          <p:spPr>
            <a:xfrm>
              <a:off x="14478000" y="12141200"/>
              <a:ext cx="15480450" cy="201736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6" y="19678"/>
                  </a:moveTo>
                  <a:lnTo>
                    <a:pt x="19474" y="19678"/>
                  </a:lnTo>
                  <a:lnTo>
                    <a:pt x="19474" y="1900"/>
                  </a:lnTo>
                  <a:lnTo>
                    <a:pt x="2126" y="1900"/>
                  </a:lnTo>
                  <a:cubicBezTo>
                    <a:pt x="2126" y="1900"/>
                    <a:pt x="2126" y="19678"/>
                    <a:pt x="2126" y="19678"/>
                  </a:cubicBezTo>
                  <a:close/>
                  <a:moveTo>
                    <a:pt x="991" y="21600"/>
                  </a:moveTo>
                  <a:cubicBezTo>
                    <a:pt x="445" y="21600"/>
                    <a:pt x="0" y="21259"/>
                    <a:pt x="0" y="20839"/>
                  </a:cubicBezTo>
                  <a:lnTo>
                    <a:pt x="0" y="761"/>
                  </a:lnTo>
                  <a:cubicBezTo>
                    <a:pt x="0" y="341"/>
                    <a:pt x="445" y="0"/>
                    <a:pt x="991" y="0"/>
                  </a:cubicBezTo>
                  <a:lnTo>
                    <a:pt x="20609" y="0"/>
                  </a:lnTo>
                  <a:cubicBezTo>
                    <a:pt x="21155" y="0"/>
                    <a:pt x="21600" y="341"/>
                    <a:pt x="21600" y="761"/>
                  </a:cubicBezTo>
                  <a:lnTo>
                    <a:pt x="21600" y="20839"/>
                  </a:lnTo>
                  <a:cubicBezTo>
                    <a:pt x="21600" y="21259"/>
                    <a:pt x="21155" y="21600"/>
                    <a:pt x="20609" y="21600"/>
                  </a:cubicBezTo>
                  <a:cubicBezTo>
                    <a:pt x="20609" y="21600"/>
                    <a:pt x="991" y="21600"/>
                    <a:pt x="991" y="21600"/>
                  </a:cubicBez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6" name="Google Shape;7856;p352"/>
            <p:cNvSpPr/>
            <p:nvPr/>
          </p:nvSpPr>
          <p:spPr>
            <a:xfrm>
              <a:off x="14528800" y="12192000"/>
              <a:ext cx="15384006" cy="200772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451" y="19661"/>
                  </a:moveTo>
                  <a:lnTo>
                    <a:pt x="2149" y="19661"/>
                  </a:lnTo>
                  <a:lnTo>
                    <a:pt x="2149" y="1916"/>
                  </a:lnTo>
                  <a:lnTo>
                    <a:pt x="19451" y="1916"/>
                  </a:lnTo>
                  <a:cubicBezTo>
                    <a:pt x="19451" y="1916"/>
                    <a:pt x="19451" y="19661"/>
                    <a:pt x="19451" y="19661"/>
                  </a:cubicBezTo>
                  <a:close/>
                  <a:moveTo>
                    <a:pt x="20670" y="0"/>
                  </a:moveTo>
                  <a:lnTo>
                    <a:pt x="930" y="0"/>
                  </a:lnTo>
                  <a:cubicBezTo>
                    <a:pt x="419" y="0"/>
                    <a:pt x="0" y="321"/>
                    <a:pt x="0" y="712"/>
                  </a:cubicBezTo>
                  <a:lnTo>
                    <a:pt x="0" y="20888"/>
                  </a:lnTo>
                  <a:cubicBezTo>
                    <a:pt x="0" y="21279"/>
                    <a:pt x="419" y="21600"/>
                    <a:pt x="930" y="21600"/>
                  </a:cubicBezTo>
                  <a:lnTo>
                    <a:pt x="20670" y="21600"/>
                  </a:lnTo>
                  <a:cubicBezTo>
                    <a:pt x="21182" y="21600"/>
                    <a:pt x="21600" y="21279"/>
                    <a:pt x="21600" y="20888"/>
                  </a:cubicBezTo>
                  <a:lnTo>
                    <a:pt x="21600" y="712"/>
                  </a:lnTo>
                  <a:cubicBezTo>
                    <a:pt x="21600" y="321"/>
                    <a:pt x="21182" y="0"/>
                    <a:pt x="20670" y="0"/>
                  </a:cubicBez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38000">
                  <a:srgbClr val="292A2E"/>
                </a:gs>
                <a:gs pos="85000">
                  <a:srgbClr val="46474B"/>
                </a:gs>
                <a:gs pos="100000">
                  <a:srgbClr val="46474B"/>
                </a:gs>
              </a:gsLst>
              <a:lin ang="18000042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7" name="Google Shape;7857;p352"/>
            <p:cNvSpPr/>
            <p:nvPr/>
          </p:nvSpPr>
          <p:spPr>
            <a:xfrm>
              <a:off x="14516100" y="12179300"/>
              <a:ext cx="15411114" cy="201043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47" y="29"/>
                  </a:moveTo>
                  <a:cubicBezTo>
                    <a:pt x="446" y="29"/>
                    <a:pt x="38" y="342"/>
                    <a:pt x="38" y="726"/>
                  </a:cubicBezTo>
                  <a:lnTo>
                    <a:pt x="38" y="20874"/>
                  </a:lnTo>
                  <a:cubicBezTo>
                    <a:pt x="38" y="21258"/>
                    <a:pt x="446" y="21571"/>
                    <a:pt x="947" y="21571"/>
                  </a:cubicBezTo>
                  <a:lnTo>
                    <a:pt x="20653" y="21571"/>
                  </a:lnTo>
                  <a:cubicBezTo>
                    <a:pt x="21154" y="21571"/>
                    <a:pt x="21562" y="21258"/>
                    <a:pt x="21562" y="20874"/>
                  </a:cubicBezTo>
                  <a:lnTo>
                    <a:pt x="21562" y="726"/>
                  </a:lnTo>
                  <a:cubicBezTo>
                    <a:pt x="21562" y="342"/>
                    <a:pt x="21154" y="29"/>
                    <a:pt x="20653" y="29"/>
                  </a:cubicBezTo>
                  <a:cubicBezTo>
                    <a:pt x="20653" y="29"/>
                    <a:pt x="947" y="29"/>
                    <a:pt x="947" y="29"/>
                  </a:cubicBezTo>
                  <a:close/>
                  <a:moveTo>
                    <a:pt x="20653" y="21600"/>
                  </a:moveTo>
                  <a:lnTo>
                    <a:pt x="947" y="21600"/>
                  </a:lnTo>
                  <a:cubicBezTo>
                    <a:pt x="425" y="21600"/>
                    <a:pt x="0" y="21274"/>
                    <a:pt x="0" y="20874"/>
                  </a:cubicBezTo>
                  <a:lnTo>
                    <a:pt x="0" y="726"/>
                  </a:lnTo>
                  <a:cubicBezTo>
                    <a:pt x="0" y="326"/>
                    <a:pt x="425" y="0"/>
                    <a:pt x="947" y="0"/>
                  </a:cubicBezTo>
                  <a:lnTo>
                    <a:pt x="20653" y="0"/>
                  </a:lnTo>
                  <a:cubicBezTo>
                    <a:pt x="21175" y="0"/>
                    <a:pt x="21600" y="326"/>
                    <a:pt x="21600" y="726"/>
                  </a:cubicBezTo>
                  <a:lnTo>
                    <a:pt x="21600" y="20874"/>
                  </a:lnTo>
                  <a:cubicBezTo>
                    <a:pt x="21600" y="21274"/>
                    <a:pt x="21175" y="21600"/>
                    <a:pt x="20653" y="21600"/>
                  </a:cubicBez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8" name="Google Shape;7858;p352"/>
            <p:cNvSpPr/>
            <p:nvPr/>
          </p:nvSpPr>
          <p:spPr>
            <a:xfrm>
              <a:off x="17602200" y="12090400"/>
              <a:ext cx="9555732" cy="896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1D1D2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9" name="Google Shape;7859;p352"/>
            <p:cNvSpPr/>
            <p:nvPr/>
          </p:nvSpPr>
          <p:spPr>
            <a:xfrm>
              <a:off x="16065500" y="13970000"/>
              <a:ext cx="12323448" cy="4037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38000">
                  <a:srgbClr val="292A2E"/>
                </a:gs>
                <a:gs pos="85000">
                  <a:srgbClr val="46474B"/>
                </a:gs>
                <a:gs pos="100000">
                  <a:srgbClr val="46474B"/>
                </a:gs>
              </a:gsLst>
              <a:lin ang="18000042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0" name="Google Shape;7860;p352"/>
            <p:cNvSpPr/>
            <p:nvPr/>
          </p:nvSpPr>
          <p:spPr>
            <a:xfrm>
              <a:off x="16254428" y="14061788"/>
              <a:ext cx="11950874" cy="215371"/>
            </a:xfrm>
            <a:custGeom>
              <a:avLst/>
              <a:gdLst/>
              <a:ahLst/>
              <a:cxnLst/>
              <a:rect l="l" t="t" r="r" b="b"/>
              <a:pathLst>
                <a:path w="11950874" h="215371" extrusionOk="0">
                  <a:moveTo>
                    <a:pt x="0" y="122970"/>
                  </a:moveTo>
                  <a:lnTo>
                    <a:pt x="42687" y="122970"/>
                  </a:lnTo>
                  <a:lnTo>
                    <a:pt x="42687" y="215370"/>
                  </a:lnTo>
                  <a:lnTo>
                    <a:pt x="0" y="215370"/>
                  </a:lnTo>
                  <a:close/>
                  <a:moveTo>
                    <a:pt x="11901472" y="98713"/>
                  </a:moveTo>
                  <a:lnTo>
                    <a:pt x="11901472" y="144861"/>
                  </a:lnTo>
                  <a:lnTo>
                    <a:pt x="11924532" y="144861"/>
                  </a:lnTo>
                  <a:cubicBezTo>
                    <a:pt x="11924532" y="144861"/>
                    <a:pt x="11924532" y="98713"/>
                    <a:pt x="11924532" y="98713"/>
                  </a:cubicBezTo>
                  <a:close/>
                  <a:moveTo>
                    <a:pt x="167288" y="75541"/>
                  </a:moveTo>
                  <a:lnTo>
                    <a:pt x="212884" y="75541"/>
                  </a:lnTo>
                  <a:lnTo>
                    <a:pt x="212884" y="215370"/>
                  </a:lnTo>
                  <a:lnTo>
                    <a:pt x="167288" y="215370"/>
                  </a:lnTo>
                  <a:close/>
                  <a:moveTo>
                    <a:pt x="85099" y="75541"/>
                  </a:moveTo>
                  <a:lnTo>
                    <a:pt x="124876" y="75541"/>
                  </a:lnTo>
                  <a:lnTo>
                    <a:pt x="124876" y="215371"/>
                  </a:lnTo>
                  <a:lnTo>
                    <a:pt x="85099" y="215371"/>
                  </a:lnTo>
                  <a:close/>
                  <a:moveTo>
                    <a:pt x="11582912" y="47913"/>
                  </a:moveTo>
                  <a:cubicBezTo>
                    <a:pt x="11576550" y="47913"/>
                    <a:pt x="11571272" y="53041"/>
                    <a:pt x="11571272" y="59456"/>
                  </a:cubicBezTo>
                  <a:lnTo>
                    <a:pt x="11571272" y="174845"/>
                  </a:lnTo>
                  <a:cubicBezTo>
                    <a:pt x="11571272" y="181196"/>
                    <a:pt x="11576550" y="186356"/>
                    <a:pt x="11582912" y="186356"/>
                  </a:cubicBezTo>
                  <a:lnTo>
                    <a:pt x="11859876" y="186356"/>
                  </a:lnTo>
                  <a:cubicBezTo>
                    <a:pt x="11866236" y="186356"/>
                    <a:pt x="11871308" y="181196"/>
                    <a:pt x="11871308" y="174845"/>
                  </a:cubicBezTo>
                  <a:cubicBezTo>
                    <a:pt x="11871308" y="174845"/>
                    <a:pt x="11871308" y="59456"/>
                    <a:pt x="11871308" y="59456"/>
                  </a:cubicBezTo>
                  <a:cubicBezTo>
                    <a:pt x="11871308" y="53041"/>
                    <a:pt x="11866236" y="47913"/>
                    <a:pt x="11859876" y="47913"/>
                  </a:cubicBezTo>
                  <a:close/>
                  <a:moveTo>
                    <a:pt x="255296" y="41048"/>
                  </a:moveTo>
                  <a:lnTo>
                    <a:pt x="295073" y="41048"/>
                  </a:lnTo>
                  <a:lnTo>
                    <a:pt x="295073" y="215371"/>
                  </a:lnTo>
                  <a:lnTo>
                    <a:pt x="255296" y="215371"/>
                  </a:lnTo>
                  <a:close/>
                  <a:moveTo>
                    <a:pt x="11593170" y="22513"/>
                  </a:moveTo>
                  <a:lnTo>
                    <a:pt x="11870162" y="22513"/>
                  </a:lnTo>
                  <a:cubicBezTo>
                    <a:pt x="11889178" y="22513"/>
                    <a:pt x="11904760" y="38052"/>
                    <a:pt x="11904760" y="57146"/>
                  </a:cubicBezTo>
                  <a:lnTo>
                    <a:pt x="11904760" y="68634"/>
                  </a:lnTo>
                  <a:cubicBezTo>
                    <a:pt x="11904760" y="68634"/>
                    <a:pt x="11950874" y="68634"/>
                    <a:pt x="11950874" y="68634"/>
                  </a:cubicBezTo>
                  <a:lnTo>
                    <a:pt x="11950874" y="160952"/>
                  </a:lnTo>
                  <a:lnTo>
                    <a:pt x="11904760" y="160952"/>
                  </a:lnTo>
                  <a:lnTo>
                    <a:pt x="11904760" y="172534"/>
                  </a:lnTo>
                  <a:cubicBezTo>
                    <a:pt x="11904760" y="191594"/>
                    <a:pt x="11889178" y="207133"/>
                    <a:pt x="11870162" y="207133"/>
                  </a:cubicBezTo>
                  <a:lnTo>
                    <a:pt x="11593170" y="207133"/>
                  </a:lnTo>
                  <a:cubicBezTo>
                    <a:pt x="11574028" y="207133"/>
                    <a:pt x="11558572" y="191594"/>
                    <a:pt x="11558572" y="172534"/>
                  </a:cubicBezTo>
                  <a:lnTo>
                    <a:pt x="11558572" y="57146"/>
                  </a:lnTo>
                  <a:cubicBezTo>
                    <a:pt x="11558572" y="38052"/>
                    <a:pt x="11574028" y="22513"/>
                    <a:pt x="11593170" y="22513"/>
                  </a:cubicBezTo>
                  <a:close/>
                  <a:moveTo>
                    <a:pt x="337485" y="0"/>
                  </a:moveTo>
                  <a:lnTo>
                    <a:pt x="383307" y="0"/>
                  </a:lnTo>
                  <a:lnTo>
                    <a:pt x="383307" y="215371"/>
                  </a:lnTo>
                  <a:lnTo>
                    <a:pt x="337485" y="215371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1" name="Google Shape;7861;p352"/>
            <p:cNvSpPr/>
            <p:nvPr/>
          </p:nvSpPr>
          <p:spPr>
            <a:xfrm>
              <a:off x="21729700" y="30861000"/>
              <a:ext cx="989658" cy="9896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20564"/>
                  </a:moveTo>
                  <a:cubicBezTo>
                    <a:pt x="5408" y="20564"/>
                    <a:pt x="1036" y="16193"/>
                    <a:pt x="1036" y="10800"/>
                  </a:cubicBezTo>
                  <a:cubicBezTo>
                    <a:pt x="1036" y="5408"/>
                    <a:pt x="5408" y="1036"/>
                    <a:pt x="10800" y="1036"/>
                  </a:cubicBezTo>
                  <a:cubicBezTo>
                    <a:pt x="16192" y="1036"/>
                    <a:pt x="20564" y="5408"/>
                    <a:pt x="20564" y="10800"/>
                  </a:cubicBezTo>
                  <a:cubicBezTo>
                    <a:pt x="20564" y="16193"/>
                    <a:pt x="16192" y="20564"/>
                    <a:pt x="10800" y="20564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800" y="0"/>
                  </a:cubicBezTo>
                  <a:close/>
                </a:path>
              </a:pathLst>
            </a:custGeom>
            <a:gradFill>
              <a:gsLst>
                <a:gs pos="0">
                  <a:srgbClr val="647681"/>
                </a:gs>
                <a:gs pos="46000">
                  <a:srgbClr val="B5E65F"/>
                </a:gs>
                <a:gs pos="90000">
                  <a:schemeClr val="lt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2" name="Google Shape;7862;p352"/>
            <p:cNvSpPr/>
            <p:nvPr/>
          </p:nvSpPr>
          <p:spPr>
            <a:xfrm>
              <a:off x="21767800" y="30861000"/>
              <a:ext cx="809622" cy="3219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73" y="21600"/>
                  </a:moveTo>
                  <a:cubicBezTo>
                    <a:pt x="2977" y="10785"/>
                    <a:pt x="7227" y="3185"/>
                    <a:pt x="12183" y="3185"/>
                  </a:cubicBezTo>
                  <a:cubicBezTo>
                    <a:pt x="15317" y="3185"/>
                    <a:pt x="18167" y="6227"/>
                    <a:pt x="20296" y="11195"/>
                  </a:cubicBezTo>
                  <a:lnTo>
                    <a:pt x="21600" y="9940"/>
                  </a:lnTo>
                  <a:cubicBezTo>
                    <a:pt x="19205" y="3808"/>
                    <a:pt x="15871" y="0"/>
                    <a:pt x="12183" y="0"/>
                  </a:cubicBezTo>
                  <a:cubicBezTo>
                    <a:pt x="6697" y="0"/>
                    <a:pt x="1993" y="8418"/>
                    <a:pt x="0" y="20398"/>
                  </a:cubicBezTo>
                  <a:cubicBezTo>
                    <a:pt x="0" y="20398"/>
                    <a:pt x="1173" y="21600"/>
                    <a:pt x="1173" y="216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5E65F"/>
                </a:gs>
              </a:gsLst>
              <a:lin ang="20718613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3" name="Google Shape;7863;p352"/>
            <p:cNvSpPr/>
            <p:nvPr/>
          </p:nvSpPr>
          <p:spPr>
            <a:xfrm>
              <a:off x="21996400" y="12992100"/>
              <a:ext cx="272268" cy="2721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39" y="21600"/>
                    <a:pt x="0" y="16765"/>
                    <a:pt x="0" y="10803"/>
                  </a:cubicBezTo>
                  <a:cubicBezTo>
                    <a:pt x="0" y="4835"/>
                    <a:pt x="4839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gradFill>
              <a:gsLst>
                <a:gs pos="0">
                  <a:srgbClr val="464646"/>
                </a:gs>
                <a:gs pos="92000">
                  <a:srgbClr val="060606"/>
                </a:gs>
                <a:gs pos="100000">
                  <a:srgbClr val="06060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4" name="Google Shape;7864;p352"/>
            <p:cNvSpPr/>
            <p:nvPr/>
          </p:nvSpPr>
          <p:spPr>
            <a:xfrm>
              <a:off x="22110700" y="13106400"/>
              <a:ext cx="66906" cy="669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39" y="21600"/>
                    <a:pt x="0" y="16765"/>
                    <a:pt x="0" y="10803"/>
                  </a:cubicBezTo>
                  <a:cubicBezTo>
                    <a:pt x="0" y="4835"/>
                    <a:pt x="4839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solidFill>
              <a:srgbClr val="557DB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5" name="Google Shape;7865;p352"/>
            <p:cNvSpPr/>
            <p:nvPr/>
          </p:nvSpPr>
          <p:spPr>
            <a:xfrm>
              <a:off x="21704300" y="13068300"/>
              <a:ext cx="132894" cy="1328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798"/>
                  </a:moveTo>
                  <a:cubicBezTo>
                    <a:pt x="21600" y="16757"/>
                    <a:pt x="16773" y="21600"/>
                    <a:pt x="10797" y="21600"/>
                  </a:cubicBezTo>
                  <a:cubicBezTo>
                    <a:pt x="4795" y="21600"/>
                    <a:pt x="0" y="16757"/>
                    <a:pt x="0" y="10798"/>
                  </a:cubicBezTo>
                  <a:cubicBezTo>
                    <a:pt x="0" y="4826"/>
                    <a:pt x="4795" y="0"/>
                    <a:pt x="10797" y="0"/>
                  </a:cubicBezTo>
                  <a:cubicBezTo>
                    <a:pt x="16773" y="0"/>
                    <a:pt x="21600" y="4826"/>
                    <a:pt x="21600" y="10798"/>
                  </a:cubicBezTo>
                  <a:close/>
                </a:path>
              </a:pathLst>
            </a:custGeom>
            <a:solidFill>
              <a:srgbClr val="BEBFC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66" name="Google Shape;7866;p352"/>
          <p:cNvSpPr>
            <a:spLocks noGrp="1"/>
          </p:cNvSpPr>
          <p:nvPr>
            <p:ph type="pic" idx="3"/>
          </p:nvPr>
        </p:nvSpPr>
        <p:spPr>
          <a:xfrm>
            <a:off x="2071808" y="2236803"/>
            <a:ext cx="2479500" cy="3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grpSp>
        <p:nvGrpSpPr>
          <p:cNvPr id="7867" name="Google Shape;7867;p352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868" name="Google Shape;7868;p352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9" name="Google Shape;7869;p352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0" name="Google Shape;7870;p352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1" name="Google Shape;7871;p352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2" name="Google Shape;7872;p352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Pad white">
  <p:cSld name="iPad white">
    <p:bg>
      <p:bgPr>
        <a:solidFill>
          <a:schemeClr val="lt2"/>
        </a:solidFill>
        <a:effectLst/>
      </p:bgPr>
    </p:bg>
    <p:spTree>
      <p:nvGrpSpPr>
        <p:cNvPr id="1" name="Shape 7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4" name="Google Shape;7874;p353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5" name="Google Shape;7875;p353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76" name="Google Shape;7876;p353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77" name="Google Shape;7877;p353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78" name="Google Shape;7878;p353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79" name="Google Shape;7879;p353"/>
          <p:cNvSpPr txBox="1">
            <a:spLocks noGrp="1"/>
          </p:cNvSpPr>
          <p:nvPr>
            <p:ph type="body" idx="1"/>
          </p:nvPr>
        </p:nvSpPr>
        <p:spPr>
          <a:xfrm>
            <a:off x="6565901" y="2640853"/>
            <a:ext cx="5143500" cy="3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800"/>
              <a:buFont typeface="Arial"/>
              <a:buChar char="•"/>
              <a:defRPr sz="1800">
                <a:solidFill>
                  <a:srgbClr val="47464B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7880" name="Google Shape;7880;p353"/>
          <p:cNvSpPr txBox="1">
            <a:spLocks noGrp="1"/>
          </p:cNvSpPr>
          <p:nvPr>
            <p:ph type="body" idx="2"/>
          </p:nvPr>
        </p:nvSpPr>
        <p:spPr>
          <a:xfrm>
            <a:off x="6565901" y="1701835"/>
            <a:ext cx="5143500" cy="666900"/>
          </a:xfrm>
          <a:prstGeom prst="rect">
            <a:avLst/>
          </a:prstGeom>
          <a:solidFill>
            <a:srgbClr val="D0D7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881" name="Google Shape;7881;p353"/>
          <p:cNvGrpSpPr/>
          <p:nvPr/>
        </p:nvGrpSpPr>
        <p:grpSpPr>
          <a:xfrm>
            <a:off x="1743265" y="1778466"/>
            <a:ext cx="3136809" cy="4081080"/>
            <a:chOff x="14427200" y="12090400"/>
            <a:chExt cx="15590502" cy="20283696"/>
          </a:xfrm>
        </p:grpSpPr>
        <p:sp>
          <p:nvSpPr>
            <p:cNvPr id="7882" name="Google Shape;7882;p353"/>
            <p:cNvSpPr/>
            <p:nvPr/>
          </p:nvSpPr>
          <p:spPr>
            <a:xfrm>
              <a:off x="14427200" y="12090400"/>
              <a:ext cx="15590502" cy="20283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7" y="19571"/>
                  </a:moveTo>
                  <a:lnTo>
                    <a:pt x="2263" y="19571"/>
                  </a:lnTo>
                  <a:lnTo>
                    <a:pt x="2263" y="2006"/>
                  </a:lnTo>
                  <a:lnTo>
                    <a:pt x="19337" y="2006"/>
                  </a:lnTo>
                  <a:cubicBezTo>
                    <a:pt x="19337" y="2006"/>
                    <a:pt x="19337" y="19571"/>
                    <a:pt x="19337" y="19571"/>
                  </a:cubicBezTo>
                  <a:close/>
                  <a:moveTo>
                    <a:pt x="20539" y="0"/>
                  </a:moveTo>
                  <a:lnTo>
                    <a:pt x="1061" y="0"/>
                  </a:lnTo>
                  <a:cubicBezTo>
                    <a:pt x="476" y="0"/>
                    <a:pt x="0" y="366"/>
                    <a:pt x="0" y="815"/>
                  </a:cubicBezTo>
                  <a:lnTo>
                    <a:pt x="0" y="20785"/>
                  </a:lnTo>
                  <a:cubicBezTo>
                    <a:pt x="0" y="21234"/>
                    <a:pt x="476" y="21600"/>
                    <a:pt x="1061" y="21600"/>
                  </a:cubicBezTo>
                  <a:lnTo>
                    <a:pt x="20539" y="21600"/>
                  </a:lnTo>
                  <a:cubicBezTo>
                    <a:pt x="21124" y="21600"/>
                    <a:pt x="21600" y="21234"/>
                    <a:pt x="21600" y="20785"/>
                  </a:cubicBezTo>
                  <a:lnTo>
                    <a:pt x="21600" y="815"/>
                  </a:lnTo>
                  <a:cubicBezTo>
                    <a:pt x="21600" y="366"/>
                    <a:pt x="21124" y="0"/>
                    <a:pt x="20539" y="0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3" name="Google Shape;7883;p353"/>
            <p:cNvSpPr/>
            <p:nvPr/>
          </p:nvSpPr>
          <p:spPr>
            <a:xfrm>
              <a:off x="14478000" y="12141200"/>
              <a:ext cx="15480450" cy="201736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6" y="19678"/>
                  </a:moveTo>
                  <a:lnTo>
                    <a:pt x="19474" y="19678"/>
                  </a:lnTo>
                  <a:lnTo>
                    <a:pt x="19474" y="1900"/>
                  </a:lnTo>
                  <a:lnTo>
                    <a:pt x="2126" y="1900"/>
                  </a:lnTo>
                  <a:cubicBezTo>
                    <a:pt x="2126" y="1900"/>
                    <a:pt x="2126" y="19678"/>
                    <a:pt x="2126" y="19678"/>
                  </a:cubicBezTo>
                  <a:close/>
                  <a:moveTo>
                    <a:pt x="991" y="21600"/>
                  </a:moveTo>
                  <a:cubicBezTo>
                    <a:pt x="445" y="21600"/>
                    <a:pt x="0" y="21259"/>
                    <a:pt x="0" y="20839"/>
                  </a:cubicBezTo>
                  <a:lnTo>
                    <a:pt x="0" y="761"/>
                  </a:lnTo>
                  <a:cubicBezTo>
                    <a:pt x="0" y="341"/>
                    <a:pt x="445" y="0"/>
                    <a:pt x="991" y="0"/>
                  </a:cubicBezTo>
                  <a:lnTo>
                    <a:pt x="20609" y="0"/>
                  </a:lnTo>
                  <a:cubicBezTo>
                    <a:pt x="21155" y="0"/>
                    <a:pt x="21600" y="341"/>
                    <a:pt x="21600" y="761"/>
                  </a:cubicBezTo>
                  <a:lnTo>
                    <a:pt x="21600" y="20839"/>
                  </a:lnTo>
                  <a:cubicBezTo>
                    <a:pt x="21600" y="21259"/>
                    <a:pt x="21155" y="21600"/>
                    <a:pt x="20609" y="21600"/>
                  </a:cubicBezTo>
                  <a:cubicBezTo>
                    <a:pt x="20609" y="21600"/>
                    <a:pt x="991" y="21600"/>
                    <a:pt x="991" y="21600"/>
                  </a:cubicBez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4" name="Google Shape;7884;p353"/>
            <p:cNvSpPr/>
            <p:nvPr/>
          </p:nvSpPr>
          <p:spPr>
            <a:xfrm>
              <a:off x="14528800" y="12192000"/>
              <a:ext cx="15384006" cy="200772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451" y="19661"/>
                  </a:moveTo>
                  <a:lnTo>
                    <a:pt x="2149" y="19661"/>
                  </a:lnTo>
                  <a:lnTo>
                    <a:pt x="2149" y="1916"/>
                  </a:lnTo>
                  <a:lnTo>
                    <a:pt x="19451" y="1916"/>
                  </a:lnTo>
                  <a:cubicBezTo>
                    <a:pt x="19451" y="1916"/>
                    <a:pt x="19451" y="19661"/>
                    <a:pt x="19451" y="19661"/>
                  </a:cubicBezTo>
                  <a:close/>
                  <a:moveTo>
                    <a:pt x="20670" y="0"/>
                  </a:moveTo>
                  <a:lnTo>
                    <a:pt x="930" y="0"/>
                  </a:lnTo>
                  <a:cubicBezTo>
                    <a:pt x="419" y="0"/>
                    <a:pt x="0" y="321"/>
                    <a:pt x="0" y="712"/>
                  </a:cubicBezTo>
                  <a:lnTo>
                    <a:pt x="0" y="20888"/>
                  </a:lnTo>
                  <a:cubicBezTo>
                    <a:pt x="0" y="21279"/>
                    <a:pt x="419" y="21600"/>
                    <a:pt x="930" y="21600"/>
                  </a:cubicBezTo>
                  <a:lnTo>
                    <a:pt x="20670" y="21600"/>
                  </a:lnTo>
                  <a:cubicBezTo>
                    <a:pt x="21182" y="21600"/>
                    <a:pt x="21600" y="21279"/>
                    <a:pt x="21600" y="20888"/>
                  </a:cubicBezTo>
                  <a:lnTo>
                    <a:pt x="21600" y="712"/>
                  </a:lnTo>
                  <a:cubicBezTo>
                    <a:pt x="21600" y="321"/>
                    <a:pt x="21182" y="0"/>
                    <a:pt x="20670" y="0"/>
                  </a:cubicBezTo>
                  <a:close/>
                </a:path>
              </a:pathLst>
            </a:custGeom>
            <a:gradFill>
              <a:gsLst>
                <a:gs pos="0">
                  <a:srgbClr val="D0D7DB"/>
                </a:gs>
                <a:gs pos="38000">
                  <a:srgbClr val="F0F2F5"/>
                </a:gs>
                <a:gs pos="85000">
                  <a:srgbClr val="FEFEFE"/>
                </a:gs>
                <a:gs pos="100000">
                  <a:srgbClr val="FEFEFE"/>
                </a:gs>
              </a:gsLst>
              <a:lin ang="18000042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5" name="Google Shape;7885;p353"/>
            <p:cNvSpPr/>
            <p:nvPr/>
          </p:nvSpPr>
          <p:spPr>
            <a:xfrm>
              <a:off x="14516100" y="12179300"/>
              <a:ext cx="15411114" cy="201043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47" y="29"/>
                  </a:moveTo>
                  <a:cubicBezTo>
                    <a:pt x="446" y="29"/>
                    <a:pt x="38" y="342"/>
                    <a:pt x="38" y="726"/>
                  </a:cubicBezTo>
                  <a:lnTo>
                    <a:pt x="38" y="20874"/>
                  </a:lnTo>
                  <a:cubicBezTo>
                    <a:pt x="38" y="21258"/>
                    <a:pt x="446" y="21571"/>
                    <a:pt x="947" y="21571"/>
                  </a:cubicBezTo>
                  <a:lnTo>
                    <a:pt x="20653" y="21571"/>
                  </a:lnTo>
                  <a:cubicBezTo>
                    <a:pt x="21154" y="21571"/>
                    <a:pt x="21562" y="21258"/>
                    <a:pt x="21562" y="20874"/>
                  </a:cubicBezTo>
                  <a:lnTo>
                    <a:pt x="21562" y="726"/>
                  </a:lnTo>
                  <a:cubicBezTo>
                    <a:pt x="21562" y="342"/>
                    <a:pt x="21154" y="29"/>
                    <a:pt x="20653" y="29"/>
                  </a:cubicBezTo>
                  <a:cubicBezTo>
                    <a:pt x="20653" y="29"/>
                    <a:pt x="947" y="29"/>
                    <a:pt x="947" y="29"/>
                  </a:cubicBezTo>
                  <a:close/>
                  <a:moveTo>
                    <a:pt x="20653" y="21600"/>
                  </a:moveTo>
                  <a:lnTo>
                    <a:pt x="947" y="21600"/>
                  </a:lnTo>
                  <a:cubicBezTo>
                    <a:pt x="425" y="21600"/>
                    <a:pt x="0" y="21274"/>
                    <a:pt x="0" y="20874"/>
                  </a:cubicBezTo>
                  <a:lnTo>
                    <a:pt x="0" y="726"/>
                  </a:lnTo>
                  <a:cubicBezTo>
                    <a:pt x="0" y="326"/>
                    <a:pt x="425" y="0"/>
                    <a:pt x="947" y="0"/>
                  </a:cubicBezTo>
                  <a:lnTo>
                    <a:pt x="20653" y="0"/>
                  </a:lnTo>
                  <a:cubicBezTo>
                    <a:pt x="21175" y="0"/>
                    <a:pt x="21600" y="326"/>
                    <a:pt x="21600" y="726"/>
                  </a:cubicBezTo>
                  <a:lnTo>
                    <a:pt x="21600" y="20874"/>
                  </a:lnTo>
                  <a:cubicBezTo>
                    <a:pt x="21600" y="21274"/>
                    <a:pt x="21175" y="21600"/>
                    <a:pt x="20653" y="21600"/>
                  </a:cubicBez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6" name="Google Shape;7886;p353"/>
            <p:cNvSpPr/>
            <p:nvPr/>
          </p:nvSpPr>
          <p:spPr>
            <a:xfrm>
              <a:off x="17602200" y="12090400"/>
              <a:ext cx="9555732" cy="896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7" name="Google Shape;7887;p353"/>
            <p:cNvSpPr/>
            <p:nvPr/>
          </p:nvSpPr>
          <p:spPr>
            <a:xfrm>
              <a:off x="16065500" y="13970000"/>
              <a:ext cx="12323448" cy="4037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8" name="Google Shape;7888;p353"/>
            <p:cNvSpPr/>
            <p:nvPr/>
          </p:nvSpPr>
          <p:spPr>
            <a:xfrm>
              <a:off x="16254428" y="14061788"/>
              <a:ext cx="11950874" cy="215371"/>
            </a:xfrm>
            <a:custGeom>
              <a:avLst/>
              <a:gdLst/>
              <a:ahLst/>
              <a:cxnLst/>
              <a:rect l="l" t="t" r="r" b="b"/>
              <a:pathLst>
                <a:path w="11950874" h="215371" extrusionOk="0">
                  <a:moveTo>
                    <a:pt x="0" y="122970"/>
                  </a:moveTo>
                  <a:lnTo>
                    <a:pt x="42687" y="122970"/>
                  </a:lnTo>
                  <a:lnTo>
                    <a:pt x="42687" y="215370"/>
                  </a:lnTo>
                  <a:lnTo>
                    <a:pt x="0" y="215370"/>
                  </a:lnTo>
                  <a:close/>
                  <a:moveTo>
                    <a:pt x="11901472" y="98713"/>
                  </a:moveTo>
                  <a:lnTo>
                    <a:pt x="11901472" y="144861"/>
                  </a:lnTo>
                  <a:lnTo>
                    <a:pt x="11924532" y="144861"/>
                  </a:lnTo>
                  <a:cubicBezTo>
                    <a:pt x="11924532" y="144861"/>
                    <a:pt x="11924532" y="98713"/>
                    <a:pt x="11924532" y="98713"/>
                  </a:cubicBezTo>
                  <a:close/>
                  <a:moveTo>
                    <a:pt x="167288" y="75541"/>
                  </a:moveTo>
                  <a:lnTo>
                    <a:pt x="212884" y="75541"/>
                  </a:lnTo>
                  <a:lnTo>
                    <a:pt x="212884" y="215370"/>
                  </a:lnTo>
                  <a:lnTo>
                    <a:pt x="167288" y="215370"/>
                  </a:lnTo>
                  <a:close/>
                  <a:moveTo>
                    <a:pt x="85099" y="75541"/>
                  </a:moveTo>
                  <a:lnTo>
                    <a:pt x="124876" y="75541"/>
                  </a:lnTo>
                  <a:lnTo>
                    <a:pt x="124876" y="215371"/>
                  </a:lnTo>
                  <a:lnTo>
                    <a:pt x="85099" y="215371"/>
                  </a:lnTo>
                  <a:close/>
                  <a:moveTo>
                    <a:pt x="11582912" y="47913"/>
                  </a:moveTo>
                  <a:cubicBezTo>
                    <a:pt x="11576550" y="47913"/>
                    <a:pt x="11571272" y="53041"/>
                    <a:pt x="11571272" y="59456"/>
                  </a:cubicBezTo>
                  <a:lnTo>
                    <a:pt x="11571272" y="174845"/>
                  </a:lnTo>
                  <a:cubicBezTo>
                    <a:pt x="11571272" y="181196"/>
                    <a:pt x="11576550" y="186356"/>
                    <a:pt x="11582912" y="186356"/>
                  </a:cubicBezTo>
                  <a:lnTo>
                    <a:pt x="11859876" y="186356"/>
                  </a:lnTo>
                  <a:cubicBezTo>
                    <a:pt x="11866236" y="186356"/>
                    <a:pt x="11871308" y="181196"/>
                    <a:pt x="11871308" y="174845"/>
                  </a:cubicBezTo>
                  <a:cubicBezTo>
                    <a:pt x="11871308" y="174845"/>
                    <a:pt x="11871308" y="59456"/>
                    <a:pt x="11871308" y="59456"/>
                  </a:cubicBezTo>
                  <a:cubicBezTo>
                    <a:pt x="11871308" y="53041"/>
                    <a:pt x="11866236" y="47913"/>
                    <a:pt x="11859876" y="47913"/>
                  </a:cubicBezTo>
                  <a:close/>
                  <a:moveTo>
                    <a:pt x="255296" y="41048"/>
                  </a:moveTo>
                  <a:lnTo>
                    <a:pt x="295073" y="41048"/>
                  </a:lnTo>
                  <a:lnTo>
                    <a:pt x="295073" y="215371"/>
                  </a:lnTo>
                  <a:lnTo>
                    <a:pt x="255296" y="215371"/>
                  </a:lnTo>
                  <a:close/>
                  <a:moveTo>
                    <a:pt x="11593170" y="22513"/>
                  </a:moveTo>
                  <a:lnTo>
                    <a:pt x="11870162" y="22513"/>
                  </a:lnTo>
                  <a:cubicBezTo>
                    <a:pt x="11889178" y="22513"/>
                    <a:pt x="11904760" y="38052"/>
                    <a:pt x="11904760" y="57146"/>
                  </a:cubicBezTo>
                  <a:lnTo>
                    <a:pt x="11904760" y="68634"/>
                  </a:lnTo>
                  <a:cubicBezTo>
                    <a:pt x="11904760" y="68634"/>
                    <a:pt x="11950874" y="68634"/>
                    <a:pt x="11950874" y="68634"/>
                  </a:cubicBezTo>
                  <a:lnTo>
                    <a:pt x="11950874" y="160952"/>
                  </a:lnTo>
                  <a:lnTo>
                    <a:pt x="11904760" y="160952"/>
                  </a:lnTo>
                  <a:lnTo>
                    <a:pt x="11904760" y="172534"/>
                  </a:lnTo>
                  <a:cubicBezTo>
                    <a:pt x="11904760" y="191594"/>
                    <a:pt x="11889178" y="207133"/>
                    <a:pt x="11870162" y="207133"/>
                  </a:cubicBezTo>
                  <a:lnTo>
                    <a:pt x="11593170" y="207133"/>
                  </a:lnTo>
                  <a:cubicBezTo>
                    <a:pt x="11574028" y="207133"/>
                    <a:pt x="11558572" y="191594"/>
                    <a:pt x="11558572" y="172534"/>
                  </a:cubicBezTo>
                  <a:lnTo>
                    <a:pt x="11558572" y="57146"/>
                  </a:lnTo>
                  <a:cubicBezTo>
                    <a:pt x="11558572" y="38052"/>
                    <a:pt x="11574028" y="22513"/>
                    <a:pt x="11593170" y="22513"/>
                  </a:cubicBezTo>
                  <a:close/>
                  <a:moveTo>
                    <a:pt x="337485" y="0"/>
                  </a:moveTo>
                  <a:lnTo>
                    <a:pt x="383307" y="0"/>
                  </a:lnTo>
                  <a:lnTo>
                    <a:pt x="383307" y="215371"/>
                  </a:lnTo>
                  <a:lnTo>
                    <a:pt x="337485" y="215371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9" name="Google Shape;7889;p353"/>
            <p:cNvSpPr/>
            <p:nvPr/>
          </p:nvSpPr>
          <p:spPr>
            <a:xfrm>
              <a:off x="21729700" y="30861000"/>
              <a:ext cx="989658" cy="9896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20564"/>
                  </a:moveTo>
                  <a:cubicBezTo>
                    <a:pt x="5408" y="20564"/>
                    <a:pt x="1036" y="16193"/>
                    <a:pt x="1036" y="10800"/>
                  </a:cubicBezTo>
                  <a:cubicBezTo>
                    <a:pt x="1036" y="5408"/>
                    <a:pt x="5408" y="1036"/>
                    <a:pt x="10800" y="1036"/>
                  </a:cubicBezTo>
                  <a:cubicBezTo>
                    <a:pt x="16192" y="1036"/>
                    <a:pt x="20564" y="5408"/>
                    <a:pt x="20564" y="10800"/>
                  </a:cubicBezTo>
                  <a:cubicBezTo>
                    <a:pt x="20564" y="16193"/>
                    <a:pt x="16192" y="20564"/>
                    <a:pt x="10800" y="20564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800" y="0"/>
                  </a:cubicBezTo>
                  <a:close/>
                </a:path>
              </a:pathLst>
            </a:custGeom>
            <a:gradFill>
              <a:gsLst>
                <a:gs pos="0">
                  <a:srgbClr val="647681"/>
                </a:gs>
                <a:gs pos="46000">
                  <a:srgbClr val="B5E65F"/>
                </a:gs>
                <a:gs pos="90000">
                  <a:schemeClr val="lt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0" name="Google Shape;7890;p353"/>
            <p:cNvSpPr/>
            <p:nvPr/>
          </p:nvSpPr>
          <p:spPr>
            <a:xfrm>
              <a:off x="21767800" y="30861000"/>
              <a:ext cx="809622" cy="3219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73" y="21600"/>
                  </a:moveTo>
                  <a:cubicBezTo>
                    <a:pt x="2977" y="10785"/>
                    <a:pt x="7227" y="3185"/>
                    <a:pt x="12183" y="3185"/>
                  </a:cubicBezTo>
                  <a:cubicBezTo>
                    <a:pt x="15317" y="3185"/>
                    <a:pt x="18167" y="6227"/>
                    <a:pt x="20296" y="11195"/>
                  </a:cubicBezTo>
                  <a:lnTo>
                    <a:pt x="21600" y="9940"/>
                  </a:lnTo>
                  <a:cubicBezTo>
                    <a:pt x="19205" y="3808"/>
                    <a:pt x="15871" y="0"/>
                    <a:pt x="12183" y="0"/>
                  </a:cubicBezTo>
                  <a:cubicBezTo>
                    <a:pt x="6697" y="0"/>
                    <a:pt x="1993" y="8418"/>
                    <a:pt x="0" y="20398"/>
                  </a:cubicBezTo>
                  <a:cubicBezTo>
                    <a:pt x="0" y="20398"/>
                    <a:pt x="1173" y="21600"/>
                    <a:pt x="1173" y="216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5E65F"/>
                </a:gs>
              </a:gsLst>
              <a:lin ang="20718613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1" name="Google Shape;7891;p353"/>
            <p:cNvSpPr/>
            <p:nvPr/>
          </p:nvSpPr>
          <p:spPr>
            <a:xfrm>
              <a:off x="21996400" y="12992100"/>
              <a:ext cx="272268" cy="2721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39" y="21600"/>
                    <a:pt x="0" y="16765"/>
                    <a:pt x="0" y="10803"/>
                  </a:cubicBezTo>
                  <a:cubicBezTo>
                    <a:pt x="0" y="4835"/>
                    <a:pt x="4839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gradFill>
              <a:gsLst>
                <a:gs pos="0">
                  <a:srgbClr val="464646"/>
                </a:gs>
                <a:gs pos="92000">
                  <a:srgbClr val="060606"/>
                </a:gs>
                <a:gs pos="100000">
                  <a:srgbClr val="06060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2" name="Google Shape;7892;p353"/>
            <p:cNvSpPr/>
            <p:nvPr/>
          </p:nvSpPr>
          <p:spPr>
            <a:xfrm>
              <a:off x="22110700" y="13106400"/>
              <a:ext cx="66906" cy="669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39" y="21600"/>
                    <a:pt x="0" y="16765"/>
                    <a:pt x="0" y="10803"/>
                  </a:cubicBezTo>
                  <a:cubicBezTo>
                    <a:pt x="0" y="4835"/>
                    <a:pt x="4839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solidFill>
              <a:srgbClr val="557DB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3" name="Google Shape;7893;p353"/>
            <p:cNvSpPr/>
            <p:nvPr/>
          </p:nvSpPr>
          <p:spPr>
            <a:xfrm>
              <a:off x="21704300" y="13068300"/>
              <a:ext cx="132894" cy="1328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798"/>
                  </a:moveTo>
                  <a:cubicBezTo>
                    <a:pt x="21600" y="16757"/>
                    <a:pt x="16773" y="21600"/>
                    <a:pt x="10797" y="21600"/>
                  </a:cubicBezTo>
                  <a:cubicBezTo>
                    <a:pt x="4795" y="21600"/>
                    <a:pt x="0" y="16757"/>
                    <a:pt x="0" y="10798"/>
                  </a:cubicBezTo>
                  <a:cubicBezTo>
                    <a:pt x="0" y="4826"/>
                    <a:pt x="4795" y="0"/>
                    <a:pt x="10797" y="0"/>
                  </a:cubicBezTo>
                  <a:cubicBezTo>
                    <a:pt x="16773" y="0"/>
                    <a:pt x="21600" y="4826"/>
                    <a:pt x="21600" y="10798"/>
                  </a:cubicBezTo>
                  <a:close/>
                </a:path>
              </a:pathLst>
            </a:custGeom>
            <a:solidFill>
              <a:srgbClr val="BEBFC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94" name="Google Shape;7894;p353"/>
          <p:cNvSpPr>
            <a:spLocks noGrp="1"/>
          </p:cNvSpPr>
          <p:nvPr>
            <p:ph type="pic" idx="3"/>
          </p:nvPr>
        </p:nvSpPr>
        <p:spPr>
          <a:xfrm>
            <a:off x="2071808" y="2236803"/>
            <a:ext cx="2479500" cy="3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grpSp>
        <p:nvGrpSpPr>
          <p:cNvPr id="7895" name="Google Shape;7895;p353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896" name="Google Shape;7896;p353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7" name="Google Shape;7897;p353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8" name="Google Shape;7898;p353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9" name="Google Shape;7899;p353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0" name="Google Shape;7900;p353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pad black">
  <p:cSld name="big ipad black">
    <p:spTree>
      <p:nvGrpSpPr>
        <p:cNvPr id="1" name="Shape 7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02" name="Google Shape;7902;p354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903" name="Google Shape;7903;p354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4" name="Google Shape;7904;p354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5" name="Google Shape;7905;p354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6" name="Google Shape;7906;p354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7" name="Google Shape;7907;p354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08" name="Google Shape;7908;p354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9" name="Google Shape;7909;p354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10" name="Google Shape;7910;p354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11" name="Google Shape;7911;p354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12" name="Google Shape;7912;p354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13" name="Google Shape;7913;p354"/>
          <p:cNvSpPr/>
          <p:nvPr/>
        </p:nvSpPr>
        <p:spPr>
          <a:xfrm>
            <a:off x="3479144" y="1425678"/>
            <a:ext cx="5233713" cy="5432322"/>
          </a:xfrm>
          <a:custGeom>
            <a:avLst/>
            <a:gdLst/>
            <a:ahLst/>
            <a:cxnLst/>
            <a:rect l="l" t="t" r="r" b="b"/>
            <a:pathLst>
              <a:path w="5233713" h="5432322" extrusionOk="0">
                <a:moveTo>
                  <a:pt x="257082" y="0"/>
                </a:moveTo>
                <a:lnTo>
                  <a:pt x="4976631" y="0"/>
                </a:lnTo>
                <a:cubicBezTo>
                  <a:pt x="5118378" y="0"/>
                  <a:pt x="5233713" y="115379"/>
                  <a:pt x="5233713" y="256922"/>
                </a:cubicBezTo>
                <a:lnTo>
                  <a:pt x="5233713" y="5432322"/>
                </a:lnTo>
                <a:lnTo>
                  <a:pt x="4685385" y="5432322"/>
                </a:lnTo>
                <a:lnTo>
                  <a:pt x="4685385" y="5304411"/>
                </a:lnTo>
                <a:cubicBezTo>
                  <a:pt x="4685385" y="3747066"/>
                  <a:pt x="4685385" y="632376"/>
                  <a:pt x="4685385" y="632376"/>
                </a:cubicBezTo>
                <a:lnTo>
                  <a:pt x="548329" y="632376"/>
                </a:lnTo>
                <a:lnTo>
                  <a:pt x="548329" y="5432322"/>
                </a:lnTo>
                <a:lnTo>
                  <a:pt x="0" y="5432322"/>
                </a:lnTo>
                <a:lnTo>
                  <a:pt x="0" y="256922"/>
                </a:lnTo>
                <a:cubicBezTo>
                  <a:pt x="0" y="115379"/>
                  <a:pt x="115336" y="0"/>
                  <a:pt x="25708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4" name="Google Shape;7914;p354"/>
          <p:cNvSpPr/>
          <p:nvPr/>
        </p:nvSpPr>
        <p:spPr>
          <a:xfrm>
            <a:off x="3496198" y="1442732"/>
            <a:ext cx="5196771" cy="5415268"/>
          </a:xfrm>
          <a:custGeom>
            <a:avLst/>
            <a:gdLst/>
            <a:ahLst/>
            <a:cxnLst/>
            <a:rect l="l" t="t" r="r" b="b"/>
            <a:pathLst>
              <a:path w="5196771" h="5415268" extrusionOk="0">
                <a:moveTo>
                  <a:pt x="238426" y="0"/>
                </a:moveTo>
                <a:lnTo>
                  <a:pt x="4958345" y="0"/>
                </a:lnTo>
                <a:cubicBezTo>
                  <a:pt x="5089708" y="0"/>
                  <a:pt x="5196771" y="106915"/>
                  <a:pt x="5196771" y="238598"/>
                </a:cubicBezTo>
                <a:lnTo>
                  <a:pt x="5196771" y="5415268"/>
                </a:lnTo>
                <a:lnTo>
                  <a:pt x="4685274" y="5415268"/>
                </a:lnTo>
                <a:lnTo>
                  <a:pt x="4685274" y="595710"/>
                </a:lnTo>
                <a:lnTo>
                  <a:pt x="511497" y="595710"/>
                </a:lnTo>
                <a:cubicBezTo>
                  <a:pt x="511497" y="595710"/>
                  <a:pt x="511497" y="3731067"/>
                  <a:pt x="511497" y="5298746"/>
                </a:cubicBezTo>
                <a:lnTo>
                  <a:pt x="511497" y="5415268"/>
                </a:lnTo>
                <a:lnTo>
                  <a:pt x="0" y="5415268"/>
                </a:lnTo>
                <a:lnTo>
                  <a:pt x="0" y="238598"/>
                </a:lnTo>
                <a:cubicBezTo>
                  <a:pt x="0" y="106915"/>
                  <a:pt x="107063" y="0"/>
                  <a:pt x="238426" y="0"/>
                </a:cubicBezTo>
                <a:close/>
              </a:path>
            </a:pathLst>
          </a:custGeom>
          <a:solidFill>
            <a:srgbClr val="FDFD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5" name="Google Shape;7915;p354"/>
          <p:cNvSpPr/>
          <p:nvPr/>
        </p:nvSpPr>
        <p:spPr>
          <a:xfrm>
            <a:off x="3513251" y="1459786"/>
            <a:ext cx="5164406" cy="5398215"/>
          </a:xfrm>
          <a:custGeom>
            <a:avLst/>
            <a:gdLst/>
            <a:ahLst/>
            <a:cxnLst/>
            <a:rect l="l" t="t" r="r" b="b"/>
            <a:pathLst>
              <a:path w="5164406" h="5398215" extrusionOk="0">
                <a:moveTo>
                  <a:pt x="222357" y="0"/>
                </a:moveTo>
                <a:lnTo>
                  <a:pt x="4942049" y="0"/>
                </a:lnTo>
                <a:cubicBezTo>
                  <a:pt x="5064465" y="0"/>
                  <a:pt x="5164406" y="100163"/>
                  <a:pt x="5164406" y="222168"/>
                </a:cubicBezTo>
                <a:lnTo>
                  <a:pt x="5164406" y="5398215"/>
                </a:lnTo>
                <a:lnTo>
                  <a:pt x="4650596" y="5398215"/>
                </a:lnTo>
                <a:lnTo>
                  <a:pt x="4650596" y="5269727"/>
                </a:lnTo>
                <a:cubicBezTo>
                  <a:pt x="4650596" y="3712436"/>
                  <a:pt x="4650596" y="597856"/>
                  <a:pt x="4650596" y="597856"/>
                </a:cubicBezTo>
                <a:lnTo>
                  <a:pt x="513811" y="597856"/>
                </a:lnTo>
                <a:lnTo>
                  <a:pt x="513811" y="5398215"/>
                </a:lnTo>
                <a:lnTo>
                  <a:pt x="0" y="5398215"/>
                </a:lnTo>
                <a:lnTo>
                  <a:pt x="0" y="222168"/>
                </a:lnTo>
                <a:cubicBezTo>
                  <a:pt x="0" y="100163"/>
                  <a:pt x="100180" y="0"/>
                  <a:pt x="222357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38000">
                <a:srgbClr val="292A2E"/>
              </a:gs>
              <a:gs pos="85000">
                <a:srgbClr val="46474B"/>
              </a:gs>
              <a:gs pos="100000">
                <a:srgbClr val="46474B"/>
              </a:gs>
            </a:gsLst>
            <a:lin ang="1800004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6" name="Google Shape;7916;p354"/>
          <p:cNvSpPr/>
          <p:nvPr/>
        </p:nvSpPr>
        <p:spPr>
          <a:xfrm>
            <a:off x="4544990" y="1425678"/>
            <a:ext cx="3207870" cy="301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1D1D2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7" name="Google Shape;7917;p354"/>
          <p:cNvSpPr/>
          <p:nvPr/>
        </p:nvSpPr>
        <p:spPr>
          <a:xfrm>
            <a:off x="4029120" y="2056658"/>
            <a:ext cx="4136994" cy="1355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38000">
                <a:srgbClr val="292A2E"/>
              </a:gs>
              <a:gs pos="85000">
                <a:srgbClr val="46474B"/>
              </a:gs>
              <a:gs pos="100000">
                <a:srgbClr val="46474B"/>
              </a:gs>
            </a:gsLst>
            <a:lin ang="1800004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8" name="Google Shape;7918;p354"/>
          <p:cNvSpPr/>
          <p:nvPr/>
        </p:nvSpPr>
        <p:spPr>
          <a:xfrm>
            <a:off x="4092543" y="2087471"/>
            <a:ext cx="4003543" cy="72149"/>
          </a:xfrm>
          <a:custGeom>
            <a:avLst/>
            <a:gdLst/>
            <a:ahLst/>
            <a:cxnLst/>
            <a:rect l="l" t="t" r="r" b="b"/>
            <a:pathLst>
              <a:path w="11950874" h="215371" extrusionOk="0">
                <a:moveTo>
                  <a:pt x="0" y="122970"/>
                </a:moveTo>
                <a:lnTo>
                  <a:pt x="42687" y="122970"/>
                </a:lnTo>
                <a:lnTo>
                  <a:pt x="42687" y="215370"/>
                </a:lnTo>
                <a:lnTo>
                  <a:pt x="0" y="215370"/>
                </a:lnTo>
                <a:close/>
                <a:moveTo>
                  <a:pt x="11901472" y="98713"/>
                </a:moveTo>
                <a:lnTo>
                  <a:pt x="11901472" y="144861"/>
                </a:lnTo>
                <a:lnTo>
                  <a:pt x="11924532" y="144861"/>
                </a:lnTo>
                <a:cubicBezTo>
                  <a:pt x="11924532" y="144861"/>
                  <a:pt x="11924532" y="98713"/>
                  <a:pt x="11924532" y="98713"/>
                </a:cubicBezTo>
                <a:close/>
                <a:moveTo>
                  <a:pt x="167288" y="75541"/>
                </a:moveTo>
                <a:lnTo>
                  <a:pt x="212884" y="75541"/>
                </a:lnTo>
                <a:lnTo>
                  <a:pt x="212884" y="215370"/>
                </a:lnTo>
                <a:lnTo>
                  <a:pt x="167288" y="215370"/>
                </a:lnTo>
                <a:close/>
                <a:moveTo>
                  <a:pt x="85099" y="75541"/>
                </a:moveTo>
                <a:lnTo>
                  <a:pt x="124876" y="75541"/>
                </a:lnTo>
                <a:lnTo>
                  <a:pt x="124876" y="215371"/>
                </a:lnTo>
                <a:lnTo>
                  <a:pt x="85099" y="215371"/>
                </a:lnTo>
                <a:close/>
                <a:moveTo>
                  <a:pt x="11582912" y="47913"/>
                </a:moveTo>
                <a:cubicBezTo>
                  <a:pt x="11576550" y="47913"/>
                  <a:pt x="11571272" y="53041"/>
                  <a:pt x="11571272" y="59456"/>
                </a:cubicBezTo>
                <a:lnTo>
                  <a:pt x="11571272" y="174845"/>
                </a:lnTo>
                <a:cubicBezTo>
                  <a:pt x="11571272" y="181196"/>
                  <a:pt x="11576550" y="186356"/>
                  <a:pt x="11582912" y="186356"/>
                </a:cubicBezTo>
                <a:lnTo>
                  <a:pt x="11859876" y="186356"/>
                </a:lnTo>
                <a:cubicBezTo>
                  <a:pt x="11866236" y="186356"/>
                  <a:pt x="11871308" y="181196"/>
                  <a:pt x="11871308" y="174845"/>
                </a:cubicBezTo>
                <a:cubicBezTo>
                  <a:pt x="11871308" y="174845"/>
                  <a:pt x="11871308" y="59456"/>
                  <a:pt x="11871308" y="59456"/>
                </a:cubicBezTo>
                <a:cubicBezTo>
                  <a:pt x="11871308" y="53041"/>
                  <a:pt x="11866236" y="47913"/>
                  <a:pt x="11859876" y="47913"/>
                </a:cubicBezTo>
                <a:close/>
                <a:moveTo>
                  <a:pt x="255296" y="41048"/>
                </a:moveTo>
                <a:lnTo>
                  <a:pt x="295073" y="41048"/>
                </a:lnTo>
                <a:lnTo>
                  <a:pt x="295073" y="215371"/>
                </a:lnTo>
                <a:lnTo>
                  <a:pt x="255296" y="215371"/>
                </a:lnTo>
                <a:close/>
                <a:moveTo>
                  <a:pt x="11593170" y="22513"/>
                </a:moveTo>
                <a:lnTo>
                  <a:pt x="11870162" y="22513"/>
                </a:lnTo>
                <a:cubicBezTo>
                  <a:pt x="11889178" y="22513"/>
                  <a:pt x="11904760" y="38052"/>
                  <a:pt x="11904760" y="57146"/>
                </a:cubicBezTo>
                <a:lnTo>
                  <a:pt x="11904760" y="68634"/>
                </a:lnTo>
                <a:cubicBezTo>
                  <a:pt x="11904760" y="68634"/>
                  <a:pt x="11950874" y="68634"/>
                  <a:pt x="11950874" y="68634"/>
                </a:cubicBezTo>
                <a:lnTo>
                  <a:pt x="11950874" y="160952"/>
                </a:lnTo>
                <a:lnTo>
                  <a:pt x="11904760" y="160952"/>
                </a:lnTo>
                <a:lnTo>
                  <a:pt x="11904760" y="172534"/>
                </a:lnTo>
                <a:cubicBezTo>
                  <a:pt x="11904760" y="191594"/>
                  <a:pt x="11889178" y="207133"/>
                  <a:pt x="11870162" y="207133"/>
                </a:cubicBezTo>
                <a:lnTo>
                  <a:pt x="11593170" y="207133"/>
                </a:lnTo>
                <a:cubicBezTo>
                  <a:pt x="11574028" y="207133"/>
                  <a:pt x="11558572" y="191594"/>
                  <a:pt x="11558572" y="172534"/>
                </a:cubicBezTo>
                <a:lnTo>
                  <a:pt x="11558572" y="57146"/>
                </a:lnTo>
                <a:cubicBezTo>
                  <a:pt x="11558572" y="38052"/>
                  <a:pt x="11574028" y="22513"/>
                  <a:pt x="11593170" y="22513"/>
                </a:cubicBezTo>
                <a:close/>
                <a:moveTo>
                  <a:pt x="337485" y="0"/>
                </a:moveTo>
                <a:lnTo>
                  <a:pt x="383307" y="0"/>
                </a:lnTo>
                <a:lnTo>
                  <a:pt x="383307" y="215371"/>
                </a:lnTo>
                <a:lnTo>
                  <a:pt x="337485" y="215371"/>
                </a:lnTo>
                <a:close/>
              </a:path>
            </a:pathLst>
          </a:custGeom>
          <a:solidFill>
            <a:srgbClr val="E9E9E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9" name="Google Shape;7919;p354"/>
          <p:cNvSpPr/>
          <p:nvPr/>
        </p:nvSpPr>
        <p:spPr>
          <a:xfrm>
            <a:off x="6020120" y="1728378"/>
            <a:ext cx="91368" cy="913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03"/>
                </a:moveTo>
                <a:cubicBezTo>
                  <a:pt x="21600" y="16765"/>
                  <a:pt x="16776" y="21600"/>
                  <a:pt x="10800" y="21600"/>
                </a:cubicBezTo>
                <a:cubicBezTo>
                  <a:pt x="4839" y="21600"/>
                  <a:pt x="0" y="16765"/>
                  <a:pt x="0" y="10803"/>
                </a:cubicBezTo>
                <a:cubicBezTo>
                  <a:pt x="0" y="4835"/>
                  <a:pt x="4839" y="0"/>
                  <a:pt x="10800" y="0"/>
                </a:cubicBezTo>
                <a:cubicBezTo>
                  <a:pt x="16776" y="0"/>
                  <a:pt x="21600" y="4835"/>
                  <a:pt x="21600" y="10803"/>
                </a:cubicBezTo>
                <a:close/>
              </a:path>
            </a:pathLst>
          </a:custGeom>
          <a:gradFill>
            <a:gsLst>
              <a:gs pos="0">
                <a:srgbClr val="464646"/>
              </a:gs>
              <a:gs pos="92000">
                <a:srgbClr val="060606"/>
              </a:gs>
              <a:gs pos="100000">
                <a:srgbClr val="060606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0" name="Google Shape;7920;p354"/>
          <p:cNvSpPr/>
          <p:nvPr/>
        </p:nvSpPr>
        <p:spPr>
          <a:xfrm>
            <a:off x="6058490" y="1766748"/>
            <a:ext cx="22464" cy="224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03"/>
                </a:moveTo>
                <a:cubicBezTo>
                  <a:pt x="21600" y="16765"/>
                  <a:pt x="16776" y="21600"/>
                  <a:pt x="10800" y="21600"/>
                </a:cubicBezTo>
                <a:cubicBezTo>
                  <a:pt x="4839" y="21600"/>
                  <a:pt x="0" y="16765"/>
                  <a:pt x="0" y="10803"/>
                </a:cubicBezTo>
                <a:cubicBezTo>
                  <a:pt x="0" y="4835"/>
                  <a:pt x="4839" y="0"/>
                  <a:pt x="10800" y="0"/>
                </a:cubicBezTo>
                <a:cubicBezTo>
                  <a:pt x="16776" y="0"/>
                  <a:pt x="21600" y="4835"/>
                  <a:pt x="21600" y="10803"/>
                </a:cubicBezTo>
                <a:close/>
              </a:path>
            </a:pathLst>
          </a:custGeom>
          <a:solidFill>
            <a:srgbClr val="557DB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1" name="Google Shape;7921;p354"/>
          <p:cNvSpPr/>
          <p:nvPr/>
        </p:nvSpPr>
        <p:spPr>
          <a:xfrm>
            <a:off x="5922062" y="1753958"/>
            <a:ext cx="44604" cy="44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798"/>
                </a:moveTo>
                <a:cubicBezTo>
                  <a:pt x="21600" y="16757"/>
                  <a:pt x="16773" y="21600"/>
                  <a:pt x="10797" y="21600"/>
                </a:cubicBezTo>
                <a:cubicBezTo>
                  <a:pt x="4795" y="21600"/>
                  <a:pt x="0" y="16757"/>
                  <a:pt x="0" y="10798"/>
                </a:cubicBezTo>
                <a:cubicBezTo>
                  <a:pt x="0" y="4826"/>
                  <a:pt x="4795" y="0"/>
                  <a:pt x="10797" y="0"/>
                </a:cubicBezTo>
                <a:cubicBezTo>
                  <a:pt x="16773" y="0"/>
                  <a:pt x="21600" y="4826"/>
                  <a:pt x="21600" y="10798"/>
                </a:cubicBezTo>
                <a:close/>
              </a:path>
            </a:pathLst>
          </a:custGeom>
          <a:solidFill>
            <a:srgbClr val="BEBFC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2" name="Google Shape;7922;p354"/>
          <p:cNvSpPr>
            <a:spLocks noGrp="1"/>
          </p:cNvSpPr>
          <p:nvPr>
            <p:ph type="pic" idx="2"/>
          </p:nvPr>
        </p:nvSpPr>
        <p:spPr>
          <a:xfrm>
            <a:off x="4027511" y="2190585"/>
            <a:ext cx="4137000" cy="46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pad white">
  <p:cSld name="big ipad white">
    <p:bg>
      <p:bgPr>
        <a:solidFill>
          <a:schemeClr val="lt2"/>
        </a:solidFill>
        <a:effectLst/>
      </p:bgPr>
    </p:bg>
    <p:spTree>
      <p:nvGrpSpPr>
        <p:cNvPr id="1" name="Shape 7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24" name="Google Shape;7924;p355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925" name="Google Shape;7925;p355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6" name="Google Shape;7926;p355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7" name="Google Shape;7927;p355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8" name="Google Shape;7928;p355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9" name="Google Shape;7929;p355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30" name="Google Shape;7930;p355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1" name="Google Shape;7931;p355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32" name="Google Shape;7932;p355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33" name="Google Shape;7933;p355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34" name="Google Shape;7934;p355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35" name="Google Shape;7935;p355"/>
          <p:cNvSpPr/>
          <p:nvPr/>
        </p:nvSpPr>
        <p:spPr>
          <a:xfrm>
            <a:off x="3479144" y="1425678"/>
            <a:ext cx="5233713" cy="5432322"/>
          </a:xfrm>
          <a:custGeom>
            <a:avLst/>
            <a:gdLst/>
            <a:ahLst/>
            <a:cxnLst/>
            <a:rect l="l" t="t" r="r" b="b"/>
            <a:pathLst>
              <a:path w="5233713" h="5432322" extrusionOk="0">
                <a:moveTo>
                  <a:pt x="257082" y="0"/>
                </a:moveTo>
                <a:lnTo>
                  <a:pt x="4976631" y="0"/>
                </a:lnTo>
                <a:cubicBezTo>
                  <a:pt x="5118378" y="0"/>
                  <a:pt x="5233713" y="115379"/>
                  <a:pt x="5233713" y="256922"/>
                </a:cubicBezTo>
                <a:lnTo>
                  <a:pt x="5233713" y="5432322"/>
                </a:lnTo>
                <a:lnTo>
                  <a:pt x="4685385" y="5432322"/>
                </a:lnTo>
                <a:lnTo>
                  <a:pt x="4685385" y="5304411"/>
                </a:lnTo>
                <a:cubicBezTo>
                  <a:pt x="4685385" y="3747066"/>
                  <a:pt x="4685385" y="632376"/>
                  <a:pt x="4685385" y="632376"/>
                </a:cubicBezTo>
                <a:lnTo>
                  <a:pt x="548329" y="632376"/>
                </a:lnTo>
                <a:lnTo>
                  <a:pt x="548329" y="5432322"/>
                </a:lnTo>
                <a:lnTo>
                  <a:pt x="0" y="5432322"/>
                </a:lnTo>
                <a:lnTo>
                  <a:pt x="0" y="256922"/>
                </a:lnTo>
                <a:cubicBezTo>
                  <a:pt x="0" y="115379"/>
                  <a:pt x="115336" y="0"/>
                  <a:pt x="257082" y="0"/>
                </a:cubicBezTo>
                <a:close/>
              </a:path>
            </a:pathLst>
          </a:custGeom>
          <a:solidFill>
            <a:srgbClr val="E4E4E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6" name="Google Shape;7936;p355"/>
          <p:cNvSpPr/>
          <p:nvPr/>
        </p:nvSpPr>
        <p:spPr>
          <a:xfrm>
            <a:off x="3496198" y="1442732"/>
            <a:ext cx="5196771" cy="5415268"/>
          </a:xfrm>
          <a:custGeom>
            <a:avLst/>
            <a:gdLst/>
            <a:ahLst/>
            <a:cxnLst/>
            <a:rect l="l" t="t" r="r" b="b"/>
            <a:pathLst>
              <a:path w="5196771" h="5415268" extrusionOk="0">
                <a:moveTo>
                  <a:pt x="238426" y="0"/>
                </a:moveTo>
                <a:lnTo>
                  <a:pt x="4958345" y="0"/>
                </a:lnTo>
                <a:cubicBezTo>
                  <a:pt x="5089708" y="0"/>
                  <a:pt x="5196771" y="106915"/>
                  <a:pt x="5196771" y="238598"/>
                </a:cubicBezTo>
                <a:lnTo>
                  <a:pt x="5196771" y="5415268"/>
                </a:lnTo>
                <a:lnTo>
                  <a:pt x="4685274" y="5415268"/>
                </a:lnTo>
                <a:lnTo>
                  <a:pt x="4685274" y="595710"/>
                </a:lnTo>
                <a:lnTo>
                  <a:pt x="511497" y="595710"/>
                </a:lnTo>
                <a:cubicBezTo>
                  <a:pt x="511497" y="595710"/>
                  <a:pt x="511497" y="3731067"/>
                  <a:pt x="511497" y="5298746"/>
                </a:cubicBezTo>
                <a:lnTo>
                  <a:pt x="511497" y="5415268"/>
                </a:lnTo>
                <a:lnTo>
                  <a:pt x="0" y="5415268"/>
                </a:lnTo>
                <a:lnTo>
                  <a:pt x="0" y="238598"/>
                </a:lnTo>
                <a:cubicBezTo>
                  <a:pt x="0" y="106915"/>
                  <a:pt x="107063" y="0"/>
                  <a:pt x="238426" y="0"/>
                </a:cubicBezTo>
                <a:close/>
              </a:path>
            </a:pathLst>
          </a:custGeom>
          <a:solidFill>
            <a:srgbClr val="FDFD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7" name="Google Shape;7937;p355"/>
          <p:cNvSpPr/>
          <p:nvPr/>
        </p:nvSpPr>
        <p:spPr>
          <a:xfrm>
            <a:off x="3513251" y="1459786"/>
            <a:ext cx="5164406" cy="5398215"/>
          </a:xfrm>
          <a:custGeom>
            <a:avLst/>
            <a:gdLst/>
            <a:ahLst/>
            <a:cxnLst/>
            <a:rect l="l" t="t" r="r" b="b"/>
            <a:pathLst>
              <a:path w="5164406" h="5398215" extrusionOk="0">
                <a:moveTo>
                  <a:pt x="222357" y="0"/>
                </a:moveTo>
                <a:lnTo>
                  <a:pt x="4942049" y="0"/>
                </a:lnTo>
                <a:cubicBezTo>
                  <a:pt x="5064465" y="0"/>
                  <a:pt x="5164406" y="100163"/>
                  <a:pt x="5164406" y="222168"/>
                </a:cubicBezTo>
                <a:lnTo>
                  <a:pt x="5164406" y="5398215"/>
                </a:lnTo>
                <a:lnTo>
                  <a:pt x="4650596" y="5398215"/>
                </a:lnTo>
                <a:lnTo>
                  <a:pt x="4650596" y="5269727"/>
                </a:lnTo>
                <a:cubicBezTo>
                  <a:pt x="4650596" y="3712436"/>
                  <a:pt x="4650596" y="597856"/>
                  <a:pt x="4650596" y="597856"/>
                </a:cubicBezTo>
                <a:lnTo>
                  <a:pt x="513811" y="597856"/>
                </a:lnTo>
                <a:lnTo>
                  <a:pt x="513811" y="5398215"/>
                </a:lnTo>
                <a:lnTo>
                  <a:pt x="0" y="5398215"/>
                </a:lnTo>
                <a:lnTo>
                  <a:pt x="0" y="222168"/>
                </a:lnTo>
                <a:cubicBezTo>
                  <a:pt x="0" y="100163"/>
                  <a:pt x="100180" y="0"/>
                  <a:pt x="222357" y="0"/>
                </a:cubicBezTo>
                <a:close/>
              </a:path>
            </a:pathLst>
          </a:custGeom>
          <a:gradFill>
            <a:gsLst>
              <a:gs pos="0">
                <a:srgbClr val="D0D7DB"/>
              </a:gs>
              <a:gs pos="38000">
                <a:srgbClr val="F0F2F5"/>
              </a:gs>
              <a:gs pos="85000">
                <a:srgbClr val="FEFEFE"/>
              </a:gs>
              <a:gs pos="100000">
                <a:srgbClr val="FEFEFE"/>
              </a:gs>
            </a:gsLst>
            <a:lin ang="1800004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8" name="Google Shape;7938;p355"/>
          <p:cNvSpPr/>
          <p:nvPr/>
        </p:nvSpPr>
        <p:spPr>
          <a:xfrm>
            <a:off x="4544990" y="1425678"/>
            <a:ext cx="3207870" cy="301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9B9B9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9" name="Google Shape;7939;p355"/>
          <p:cNvSpPr/>
          <p:nvPr/>
        </p:nvSpPr>
        <p:spPr>
          <a:xfrm>
            <a:off x="4029120" y="2056658"/>
            <a:ext cx="4136994" cy="1355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38000">
                <a:srgbClr val="292A2E"/>
              </a:gs>
              <a:gs pos="85000">
                <a:srgbClr val="46474B"/>
              </a:gs>
              <a:gs pos="100000">
                <a:srgbClr val="46474B"/>
              </a:gs>
            </a:gsLst>
            <a:lin ang="1800004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0" name="Google Shape;7940;p355"/>
          <p:cNvSpPr/>
          <p:nvPr/>
        </p:nvSpPr>
        <p:spPr>
          <a:xfrm>
            <a:off x="4092543" y="2087471"/>
            <a:ext cx="4003543" cy="72149"/>
          </a:xfrm>
          <a:custGeom>
            <a:avLst/>
            <a:gdLst/>
            <a:ahLst/>
            <a:cxnLst/>
            <a:rect l="l" t="t" r="r" b="b"/>
            <a:pathLst>
              <a:path w="11950874" h="215371" extrusionOk="0">
                <a:moveTo>
                  <a:pt x="0" y="122970"/>
                </a:moveTo>
                <a:lnTo>
                  <a:pt x="42687" y="122970"/>
                </a:lnTo>
                <a:lnTo>
                  <a:pt x="42687" y="215370"/>
                </a:lnTo>
                <a:lnTo>
                  <a:pt x="0" y="215370"/>
                </a:lnTo>
                <a:close/>
                <a:moveTo>
                  <a:pt x="11901472" y="98713"/>
                </a:moveTo>
                <a:lnTo>
                  <a:pt x="11901472" y="144861"/>
                </a:lnTo>
                <a:lnTo>
                  <a:pt x="11924532" y="144861"/>
                </a:lnTo>
                <a:cubicBezTo>
                  <a:pt x="11924532" y="144861"/>
                  <a:pt x="11924532" y="98713"/>
                  <a:pt x="11924532" y="98713"/>
                </a:cubicBezTo>
                <a:close/>
                <a:moveTo>
                  <a:pt x="167288" y="75541"/>
                </a:moveTo>
                <a:lnTo>
                  <a:pt x="212884" y="75541"/>
                </a:lnTo>
                <a:lnTo>
                  <a:pt x="212884" y="215370"/>
                </a:lnTo>
                <a:lnTo>
                  <a:pt x="167288" y="215370"/>
                </a:lnTo>
                <a:close/>
                <a:moveTo>
                  <a:pt x="85099" y="75541"/>
                </a:moveTo>
                <a:lnTo>
                  <a:pt x="124876" y="75541"/>
                </a:lnTo>
                <a:lnTo>
                  <a:pt x="124876" y="215371"/>
                </a:lnTo>
                <a:lnTo>
                  <a:pt x="85099" y="215371"/>
                </a:lnTo>
                <a:close/>
                <a:moveTo>
                  <a:pt x="11582912" y="47913"/>
                </a:moveTo>
                <a:cubicBezTo>
                  <a:pt x="11576550" y="47913"/>
                  <a:pt x="11571272" y="53041"/>
                  <a:pt x="11571272" y="59456"/>
                </a:cubicBezTo>
                <a:lnTo>
                  <a:pt x="11571272" y="174845"/>
                </a:lnTo>
                <a:cubicBezTo>
                  <a:pt x="11571272" y="181196"/>
                  <a:pt x="11576550" y="186356"/>
                  <a:pt x="11582912" y="186356"/>
                </a:cubicBezTo>
                <a:lnTo>
                  <a:pt x="11859876" y="186356"/>
                </a:lnTo>
                <a:cubicBezTo>
                  <a:pt x="11866236" y="186356"/>
                  <a:pt x="11871308" y="181196"/>
                  <a:pt x="11871308" y="174845"/>
                </a:cubicBezTo>
                <a:cubicBezTo>
                  <a:pt x="11871308" y="174845"/>
                  <a:pt x="11871308" y="59456"/>
                  <a:pt x="11871308" y="59456"/>
                </a:cubicBezTo>
                <a:cubicBezTo>
                  <a:pt x="11871308" y="53041"/>
                  <a:pt x="11866236" y="47913"/>
                  <a:pt x="11859876" y="47913"/>
                </a:cubicBezTo>
                <a:close/>
                <a:moveTo>
                  <a:pt x="255296" y="41048"/>
                </a:moveTo>
                <a:lnTo>
                  <a:pt x="295073" y="41048"/>
                </a:lnTo>
                <a:lnTo>
                  <a:pt x="295073" y="215371"/>
                </a:lnTo>
                <a:lnTo>
                  <a:pt x="255296" y="215371"/>
                </a:lnTo>
                <a:close/>
                <a:moveTo>
                  <a:pt x="11593170" y="22513"/>
                </a:moveTo>
                <a:lnTo>
                  <a:pt x="11870162" y="22513"/>
                </a:lnTo>
                <a:cubicBezTo>
                  <a:pt x="11889178" y="22513"/>
                  <a:pt x="11904760" y="38052"/>
                  <a:pt x="11904760" y="57146"/>
                </a:cubicBezTo>
                <a:lnTo>
                  <a:pt x="11904760" y="68634"/>
                </a:lnTo>
                <a:cubicBezTo>
                  <a:pt x="11904760" y="68634"/>
                  <a:pt x="11950874" y="68634"/>
                  <a:pt x="11950874" y="68634"/>
                </a:cubicBezTo>
                <a:lnTo>
                  <a:pt x="11950874" y="160952"/>
                </a:lnTo>
                <a:lnTo>
                  <a:pt x="11904760" y="160952"/>
                </a:lnTo>
                <a:lnTo>
                  <a:pt x="11904760" y="172534"/>
                </a:lnTo>
                <a:cubicBezTo>
                  <a:pt x="11904760" y="191594"/>
                  <a:pt x="11889178" y="207133"/>
                  <a:pt x="11870162" y="207133"/>
                </a:cubicBezTo>
                <a:lnTo>
                  <a:pt x="11593170" y="207133"/>
                </a:lnTo>
                <a:cubicBezTo>
                  <a:pt x="11574028" y="207133"/>
                  <a:pt x="11558572" y="191594"/>
                  <a:pt x="11558572" y="172534"/>
                </a:cubicBezTo>
                <a:lnTo>
                  <a:pt x="11558572" y="57146"/>
                </a:lnTo>
                <a:cubicBezTo>
                  <a:pt x="11558572" y="38052"/>
                  <a:pt x="11574028" y="22513"/>
                  <a:pt x="11593170" y="22513"/>
                </a:cubicBezTo>
                <a:close/>
                <a:moveTo>
                  <a:pt x="337485" y="0"/>
                </a:moveTo>
                <a:lnTo>
                  <a:pt x="383307" y="0"/>
                </a:lnTo>
                <a:lnTo>
                  <a:pt x="383307" y="215371"/>
                </a:lnTo>
                <a:lnTo>
                  <a:pt x="337485" y="215371"/>
                </a:lnTo>
                <a:close/>
              </a:path>
            </a:pathLst>
          </a:custGeom>
          <a:solidFill>
            <a:srgbClr val="E9E9E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1" name="Google Shape;7941;p355"/>
          <p:cNvSpPr/>
          <p:nvPr/>
        </p:nvSpPr>
        <p:spPr>
          <a:xfrm>
            <a:off x="6020120" y="1728378"/>
            <a:ext cx="91368" cy="913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03"/>
                </a:moveTo>
                <a:cubicBezTo>
                  <a:pt x="21600" y="16765"/>
                  <a:pt x="16776" y="21600"/>
                  <a:pt x="10800" y="21600"/>
                </a:cubicBezTo>
                <a:cubicBezTo>
                  <a:pt x="4839" y="21600"/>
                  <a:pt x="0" y="16765"/>
                  <a:pt x="0" y="10803"/>
                </a:cubicBezTo>
                <a:cubicBezTo>
                  <a:pt x="0" y="4835"/>
                  <a:pt x="4839" y="0"/>
                  <a:pt x="10800" y="0"/>
                </a:cubicBezTo>
                <a:cubicBezTo>
                  <a:pt x="16776" y="0"/>
                  <a:pt x="21600" y="4835"/>
                  <a:pt x="21600" y="10803"/>
                </a:cubicBezTo>
                <a:close/>
              </a:path>
            </a:pathLst>
          </a:custGeom>
          <a:gradFill>
            <a:gsLst>
              <a:gs pos="0">
                <a:srgbClr val="464646"/>
              </a:gs>
              <a:gs pos="92000">
                <a:srgbClr val="060606"/>
              </a:gs>
              <a:gs pos="100000">
                <a:srgbClr val="060606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2" name="Google Shape;7942;p355"/>
          <p:cNvSpPr/>
          <p:nvPr/>
        </p:nvSpPr>
        <p:spPr>
          <a:xfrm>
            <a:off x="6058490" y="1766748"/>
            <a:ext cx="22464" cy="224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03"/>
                </a:moveTo>
                <a:cubicBezTo>
                  <a:pt x="21600" y="16765"/>
                  <a:pt x="16776" y="21600"/>
                  <a:pt x="10800" y="21600"/>
                </a:cubicBezTo>
                <a:cubicBezTo>
                  <a:pt x="4839" y="21600"/>
                  <a:pt x="0" y="16765"/>
                  <a:pt x="0" y="10803"/>
                </a:cubicBezTo>
                <a:cubicBezTo>
                  <a:pt x="0" y="4835"/>
                  <a:pt x="4839" y="0"/>
                  <a:pt x="10800" y="0"/>
                </a:cubicBezTo>
                <a:cubicBezTo>
                  <a:pt x="16776" y="0"/>
                  <a:pt x="21600" y="4835"/>
                  <a:pt x="21600" y="10803"/>
                </a:cubicBezTo>
                <a:close/>
              </a:path>
            </a:pathLst>
          </a:custGeom>
          <a:solidFill>
            <a:srgbClr val="557DB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3" name="Google Shape;7943;p355"/>
          <p:cNvSpPr/>
          <p:nvPr/>
        </p:nvSpPr>
        <p:spPr>
          <a:xfrm>
            <a:off x="5922062" y="1753958"/>
            <a:ext cx="44604" cy="44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798"/>
                </a:moveTo>
                <a:cubicBezTo>
                  <a:pt x="21600" y="16757"/>
                  <a:pt x="16773" y="21600"/>
                  <a:pt x="10797" y="21600"/>
                </a:cubicBezTo>
                <a:cubicBezTo>
                  <a:pt x="4795" y="21600"/>
                  <a:pt x="0" y="16757"/>
                  <a:pt x="0" y="10798"/>
                </a:cubicBezTo>
                <a:cubicBezTo>
                  <a:pt x="0" y="4826"/>
                  <a:pt x="4795" y="0"/>
                  <a:pt x="10797" y="0"/>
                </a:cubicBezTo>
                <a:cubicBezTo>
                  <a:pt x="16773" y="0"/>
                  <a:pt x="21600" y="4826"/>
                  <a:pt x="21600" y="10798"/>
                </a:cubicBezTo>
                <a:close/>
              </a:path>
            </a:pathLst>
          </a:custGeom>
          <a:solidFill>
            <a:srgbClr val="BEBFC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4" name="Google Shape;7944;p355"/>
          <p:cNvSpPr>
            <a:spLocks noGrp="1"/>
          </p:cNvSpPr>
          <p:nvPr>
            <p:ph type="pic" idx="2"/>
          </p:nvPr>
        </p:nvSpPr>
        <p:spPr>
          <a:xfrm>
            <a:off x="4027511" y="2190585"/>
            <a:ext cx="4137000" cy="46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">
  <p:cSld name="contact">
    <p:spTree>
      <p:nvGrpSpPr>
        <p:cNvPr id="1" name="Shape 7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6" name="Google Shape;7946;p356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7" name="Google Shape;7947;p356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48" name="Google Shape;7948;p356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49" name="Google Shape;7949;p356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50" name="Google Shape;7950;p356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951" name="Google Shape;7951;p356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7952" name="Google Shape;7952;p356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3" name="Google Shape;7953;p356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4" name="Google Shape;7954;p356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5" name="Google Shape;7955;p356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6" name="Google Shape;7956;p356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57" name="Google Shape;7957;p356"/>
          <p:cNvSpPr>
            <a:spLocks noGrp="1"/>
          </p:cNvSpPr>
          <p:nvPr>
            <p:ph type="pic" idx="2"/>
          </p:nvPr>
        </p:nvSpPr>
        <p:spPr>
          <a:xfrm>
            <a:off x="354775" y="1721331"/>
            <a:ext cx="5703000" cy="429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01600" dist="635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58" name="Google Shape;7958;p356"/>
          <p:cNvSpPr txBox="1">
            <a:spLocks noGrp="1"/>
          </p:cNvSpPr>
          <p:nvPr>
            <p:ph type="body" idx="1"/>
          </p:nvPr>
        </p:nvSpPr>
        <p:spPr>
          <a:xfrm>
            <a:off x="6615875" y="1721331"/>
            <a:ext cx="5093400" cy="1174200"/>
          </a:xfrm>
          <a:prstGeom prst="rect">
            <a:avLst/>
          </a:prstGeom>
          <a:solidFill>
            <a:srgbClr val="E4EE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59" name="Google Shape;7959;p356"/>
          <p:cNvSpPr txBox="1">
            <a:spLocks noGrp="1"/>
          </p:cNvSpPr>
          <p:nvPr>
            <p:ph type="body" idx="3"/>
          </p:nvPr>
        </p:nvSpPr>
        <p:spPr>
          <a:xfrm>
            <a:off x="6615875" y="3197675"/>
            <a:ext cx="546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55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Char char="•"/>
              <a:defRPr sz="2000" b="0" cap="none">
                <a:solidFill>
                  <a:srgbClr val="324D5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60" name="Google Shape;7960;p356"/>
          <p:cNvSpPr txBox="1">
            <a:spLocks noGrp="1"/>
          </p:cNvSpPr>
          <p:nvPr>
            <p:ph type="body" idx="4"/>
          </p:nvPr>
        </p:nvSpPr>
        <p:spPr>
          <a:xfrm>
            <a:off x="7319772" y="3197675"/>
            <a:ext cx="4392300" cy="11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61" name="Google Shape;7961;p356"/>
          <p:cNvSpPr txBox="1">
            <a:spLocks noGrp="1"/>
          </p:cNvSpPr>
          <p:nvPr>
            <p:ph type="body" idx="5"/>
          </p:nvPr>
        </p:nvSpPr>
        <p:spPr>
          <a:xfrm>
            <a:off x="6615875" y="4366208"/>
            <a:ext cx="546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0" cap="none">
                <a:solidFill>
                  <a:srgbClr val="324D5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62" name="Google Shape;7962;p356"/>
          <p:cNvSpPr txBox="1">
            <a:spLocks noGrp="1"/>
          </p:cNvSpPr>
          <p:nvPr>
            <p:ph type="body" idx="6"/>
          </p:nvPr>
        </p:nvSpPr>
        <p:spPr>
          <a:xfrm>
            <a:off x="7319772" y="4366208"/>
            <a:ext cx="43923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63" name="Google Shape;7963;p356"/>
          <p:cNvSpPr txBox="1">
            <a:spLocks noGrp="1"/>
          </p:cNvSpPr>
          <p:nvPr>
            <p:ph type="body" idx="7"/>
          </p:nvPr>
        </p:nvSpPr>
        <p:spPr>
          <a:xfrm>
            <a:off x="6615875" y="4834136"/>
            <a:ext cx="546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0" cap="none">
                <a:solidFill>
                  <a:srgbClr val="324D5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64" name="Google Shape;7964;p356"/>
          <p:cNvSpPr txBox="1">
            <a:spLocks noGrp="1"/>
          </p:cNvSpPr>
          <p:nvPr>
            <p:ph type="body" idx="8"/>
          </p:nvPr>
        </p:nvSpPr>
        <p:spPr>
          <a:xfrm>
            <a:off x="7319772" y="4834136"/>
            <a:ext cx="43923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65" name="Google Shape;7965;p356"/>
          <p:cNvSpPr txBox="1">
            <a:spLocks noGrp="1"/>
          </p:cNvSpPr>
          <p:nvPr>
            <p:ph type="body" idx="9"/>
          </p:nvPr>
        </p:nvSpPr>
        <p:spPr>
          <a:xfrm>
            <a:off x="6615875" y="5292935"/>
            <a:ext cx="546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0" cap="none">
                <a:solidFill>
                  <a:srgbClr val="324D5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66" name="Google Shape;7966;p356"/>
          <p:cNvSpPr txBox="1">
            <a:spLocks noGrp="1"/>
          </p:cNvSpPr>
          <p:nvPr>
            <p:ph type="body" idx="13"/>
          </p:nvPr>
        </p:nvSpPr>
        <p:spPr>
          <a:xfrm>
            <a:off x="7319772" y="5292935"/>
            <a:ext cx="43923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67" name="Google Shape;7967;p356"/>
          <p:cNvSpPr txBox="1">
            <a:spLocks noGrp="1"/>
          </p:cNvSpPr>
          <p:nvPr>
            <p:ph type="body" idx="14"/>
          </p:nvPr>
        </p:nvSpPr>
        <p:spPr>
          <a:xfrm>
            <a:off x="6615875" y="5760863"/>
            <a:ext cx="546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Font typeface="Arial"/>
              <a:buNone/>
              <a:defRPr sz="2000" b="0" cap="none">
                <a:solidFill>
                  <a:srgbClr val="324D5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68" name="Google Shape;7968;p356"/>
          <p:cNvSpPr txBox="1">
            <a:spLocks noGrp="1"/>
          </p:cNvSpPr>
          <p:nvPr>
            <p:ph type="body" idx="15"/>
          </p:nvPr>
        </p:nvSpPr>
        <p:spPr>
          <a:xfrm>
            <a:off x="7319772" y="5760863"/>
            <a:ext cx="43923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 title and desc #2">
  <p:cSld name="4 pictures title and desc #2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8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28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28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28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28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5" name="Google Shape;545;p28"/>
          <p:cNvSpPr>
            <a:spLocks noGrp="1"/>
          </p:cNvSpPr>
          <p:nvPr>
            <p:ph type="pic" idx="2"/>
          </p:nvPr>
        </p:nvSpPr>
        <p:spPr>
          <a:xfrm>
            <a:off x="354775" y="1425680"/>
            <a:ext cx="2600055" cy="1957811"/>
          </a:xfrm>
          <a:prstGeom prst="rect">
            <a:avLst/>
          </a:prstGeom>
          <a:solidFill>
            <a:srgbClr val="0095CD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6" name="Google Shape;546;p28"/>
          <p:cNvSpPr>
            <a:spLocks noGrp="1"/>
          </p:cNvSpPr>
          <p:nvPr>
            <p:ph type="pic" idx="3"/>
          </p:nvPr>
        </p:nvSpPr>
        <p:spPr>
          <a:xfrm>
            <a:off x="3316627" y="1425680"/>
            <a:ext cx="2600055" cy="1957811"/>
          </a:xfrm>
          <a:prstGeom prst="rect">
            <a:avLst/>
          </a:prstGeom>
          <a:solidFill>
            <a:srgbClr val="324D5E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7" name="Google Shape;547;p28"/>
          <p:cNvSpPr>
            <a:spLocks noGrp="1"/>
          </p:cNvSpPr>
          <p:nvPr>
            <p:ph type="pic" idx="4"/>
          </p:nvPr>
        </p:nvSpPr>
        <p:spPr>
          <a:xfrm>
            <a:off x="6278479" y="1425679"/>
            <a:ext cx="2600055" cy="1957811"/>
          </a:xfrm>
          <a:prstGeom prst="rect">
            <a:avLst/>
          </a:prstGeom>
          <a:solidFill>
            <a:srgbClr val="F17C3F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8" name="Google Shape;548;p28"/>
          <p:cNvSpPr>
            <a:spLocks noGrp="1"/>
          </p:cNvSpPr>
          <p:nvPr>
            <p:ph type="pic" idx="5"/>
          </p:nvPr>
        </p:nvSpPr>
        <p:spPr>
          <a:xfrm>
            <a:off x="9240330" y="1425678"/>
            <a:ext cx="2600055" cy="1957811"/>
          </a:xfrm>
          <a:prstGeom prst="rect">
            <a:avLst/>
          </a:prstGeom>
          <a:solidFill>
            <a:srgbClr val="7BB21B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9" name="Google Shape;549;p28"/>
          <p:cNvSpPr/>
          <p:nvPr/>
        </p:nvSpPr>
        <p:spPr>
          <a:xfrm>
            <a:off x="354775" y="3381481"/>
            <a:ext cx="2596896" cy="9144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28"/>
          <p:cNvSpPr/>
          <p:nvPr/>
        </p:nvSpPr>
        <p:spPr>
          <a:xfrm>
            <a:off x="3316627" y="3381481"/>
            <a:ext cx="2596896" cy="91440"/>
          </a:xfrm>
          <a:prstGeom prst="rect">
            <a:avLst/>
          </a:prstGeom>
          <a:solidFill>
            <a:srgbClr val="324D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28"/>
          <p:cNvSpPr/>
          <p:nvPr/>
        </p:nvSpPr>
        <p:spPr>
          <a:xfrm>
            <a:off x="6278479" y="3381480"/>
            <a:ext cx="2596896" cy="91440"/>
          </a:xfrm>
          <a:prstGeom prst="rect">
            <a:avLst/>
          </a:prstGeom>
          <a:solidFill>
            <a:srgbClr val="F17C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28"/>
          <p:cNvSpPr/>
          <p:nvPr/>
        </p:nvSpPr>
        <p:spPr>
          <a:xfrm>
            <a:off x="9240330" y="3381479"/>
            <a:ext cx="2596896" cy="91440"/>
          </a:xfrm>
          <a:prstGeom prst="rect">
            <a:avLst/>
          </a:prstGeom>
          <a:solidFill>
            <a:srgbClr val="7BB2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28"/>
          <p:cNvSpPr txBox="1">
            <a:spLocks noGrp="1"/>
          </p:cNvSpPr>
          <p:nvPr>
            <p:ph type="body" idx="1"/>
          </p:nvPr>
        </p:nvSpPr>
        <p:spPr>
          <a:xfrm>
            <a:off x="354775" y="3514939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4" name="Google Shape;554;p28"/>
          <p:cNvSpPr txBox="1">
            <a:spLocks noGrp="1"/>
          </p:cNvSpPr>
          <p:nvPr>
            <p:ph type="body" idx="6"/>
          </p:nvPr>
        </p:nvSpPr>
        <p:spPr>
          <a:xfrm>
            <a:off x="3316627" y="3514939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5" name="Google Shape;555;p28"/>
          <p:cNvSpPr txBox="1">
            <a:spLocks noGrp="1"/>
          </p:cNvSpPr>
          <p:nvPr>
            <p:ph type="body" idx="7"/>
          </p:nvPr>
        </p:nvSpPr>
        <p:spPr>
          <a:xfrm>
            <a:off x="6278479" y="3514939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6" name="Google Shape;556;p28"/>
          <p:cNvSpPr txBox="1">
            <a:spLocks noGrp="1"/>
          </p:cNvSpPr>
          <p:nvPr>
            <p:ph type="body" idx="8"/>
          </p:nvPr>
        </p:nvSpPr>
        <p:spPr>
          <a:xfrm>
            <a:off x="9240330" y="3514939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7" name="Google Shape;557;p28"/>
          <p:cNvSpPr txBox="1">
            <a:spLocks noGrp="1"/>
          </p:cNvSpPr>
          <p:nvPr>
            <p:ph type="body" idx="9"/>
          </p:nvPr>
        </p:nvSpPr>
        <p:spPr>
          <a:xfrm>
            <a:off x="354775" y="3912557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8" name="Google Shape;558;p28"/>
          <p:cNvSpPr txBox="1">
            <a:spLocks noGrp="1"/>
          </p:cNvSpPr>
          <p:nvPr>
            <p:ph type="body" idx="13"/>
          </p:nvPr>
        </p:nvSpPr>
        <p:spPr>
          <a:xfrm>
            <a:off x="3316627" y="3912557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9" name="Google Shape;559;p28"/>
          <p:cNvSpPr txBox="1">
            <a:spLocks noGrp="1"/>
          </p:cNvSpPr>
          <p:nvPr>
            <p:ph type="body" idx="14"/>
          </p:nvPr>
        </p:nvSpPr>
        <p:spPr>
          <a:xfrm>
            <a:off x="6278479" y="3912557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0" name="Google Shape;560;p28"/>
          <p:cNvSpPr txBox="1">
            <a:spLocks noGrp="1"/>
          </p:cNvSpPr>
          <p:nvPr>
            <p:ph type="body" idx="15"/>
          </p:nvPr>
        </p:nvSpPr>
        <p:spPr>
          <a:xfrm>
            <a:off x="9240330" y="3912557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1" name="Google Shape;561;p28"/>
          <p:cNvSpPr txBox="1">
            <a:spLocks noGrp="1"/>
          </p:cNvSpPr>
          <p:nvPr>
            <p:ph type="body" idx="16"/>
          </p:nvPr>
        </p:nvSpPr>
        <p:spPr>
          <a:xfrm>
            <a:off x="354775" y="4397494"/>
            <a:ext cx="2596896" cy="1640717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2" name="Google Shape;562;p28"/>
          <p:cNvSpPr txBox="1">
            <a:spLocks noGrp="1"/>
          </p:cNvSpPr>
          <p:nvPr>
            <p:ph type="body" idx="17"/>
          </p:nvPr>
        </p:nvSpPr>
        <p:spPr>
          <a:xfrm>
            <a:off x="3314870" y="4397494"/>
            <a:ext cx="2596896" cy="1640717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3" name="Google Shape;563;p28"/>
          <p:cNvSpPr txBox="1">
            <a:spLocks noGrp="1"/>
          </p:cNvSpPr>
          <p:nvPr>
            <p:ph type="body" idx="18"/>
          </p:nvPr>
        </p:nvSpPr>
        <p:spPr>
          <a:xfrm>
            <a:off x="6274965" y="4397494"/>
            <a:ext cx="2596896" cy="1640717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4" name="Google Shape;564;p28"/>
          <p:cNvSpPr txBox="1">
            <a:spLocks noGrp="1"/>
          </p:cNvSpPr>
          <p:nvPr>
            <p:ph type="body" idx="19"/>
          </p:nvPr>
        </p:nvSpPr>
        <p:spPr>
          <a:xfrm>
            <a:off x="9235060" y="4397494"/>
            <a:ext cx="2596896" cy="1640717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600"/>
              <a:buNone/>
              <a:defRPr sz="1600">
                <a:solidFill>
                  <a:srgbClr val="273339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565" name="Google Shape;565;p28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566" name="Google Shape;566;p28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28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28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28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28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pictures and skills">
  <p:cSld name="2 pictures and skills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9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29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29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29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29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7" name="Google Shape;577;p29"/>
          <p:cNvSpPr>
            <a:spLocks noGrp="1"/>
          </p:cNvSpPr>
          <p:nvPr>
            <p:ph type="pic" idx="2"/>
          </p:nvPr>
        </p:nvSpPr>
        <p:spPr>
          <a:xfrm>
            <a:off x="354775" y="1425680"/>
            <a:ext cx="2600055" cy="1957811"/>
          </a:xfrm>
          <a:prstGeom prst="rect">
            <a:avLst/>
          </a:prstGeom>
          <a:solidFill>
            <a:srgbClr val="0095CD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8" name="Google Shape;578;p29"/>
          <p:cNvSpPr txBox="1">
            <a:spLocks noGrp="1"/>
          </p:cNvSpPr>
          <p:nvPr>
            <p:ph type="body" idx="1"/>
          </p:nvPr>
        </p:nvSpPr>
        <p:spPr>
          <a:xfrm>
            <a:off x="351616" y="3483798"/>
            <a:ext cx="4684076" cy="816743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200"/>
              <a:buNone/>
              <a:defRPr sz="1200">
                <a:solidFill>
                  <a:srgbClr val="273339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9" name="Google Shape;579;p29"/>
          <p:cNvSpPr txBox="1"/>
          <p:nvPr/>
        </p:nvSpPr>
        <p:spPr>
          <a:xfrm>
            <a:off x="370264" y="4416650"/>
            <a:ext cx="941283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29"/>
          <p:cNvSpPr txBox="1">
            <a:spLocks noGrp="1"/>
          </p:cNvSpPr>
          <p:nvPr>
            <p:ph type="body" idx="3"/>
          </p:nvPr>
        </p:nvSpPr>
        <p:spPr>
          <a:xfrm>
            <a:off x="2439924" y="1722197"/>
            <a:ext cx="2596896" cy="431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1" name="Google Shape;581;p29"/>
          <p:cNvSpPr txBox="1">
            <a:spLocks noGrp="1"/>
          </p:cNvSpPr>
          <p:nvPr>
            <p:ph type="body" idx="4"/>
          </p:nvPr>
        </p:nvSpPr>
        <p:spPr>
          <a:xfrm>
            <a:off x="2439924" y="2313821"/>
            <a:ext cx="2596896" cy="43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2" name="Google Shape;582;p29"/>
          <p:cNvSpPr txBox="1">
            <a:spLocks noGrp="1"/>
          </p:cNvSpPr>
          <p:nvPr>
            <p:ph type="body" idx="5"/>
          </p:nvPr>
        </p:nvSpPr>
        <p:spPr>
          <a:xfrm>
            <a:off x="2948511" y="2868500"/>
            <a:ext cx="2087181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400"/>
              <a:buNone/>
              <a:defRPr sz="1400" u="sng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3" name="Google Shape;583;p29"/>
          <p:cNvSpPr>
            <a:spLocks noGrp="1"/>
          </p:cNvSpPr>
          <p:nvPr>
            <p:ph type="pic" idx="6"/>
          </p:nvPr>
        </p:nvSpPr>
        <p:spPr>
          <a:xfrm>
            <a:off x="6893513" y="1425678"/>
            <a:ext cx="2600055" cy="1957811"/>
          </a:xfrm>
          <a:prstGeom prst="rect">
            <a:avLst/>
          </a:prstGeom>
          <a:solidFill>
            <a:srgbClr val="0095CD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4" name="Google Shape;584;p29"/>
          <p:cNvSpPr txBox="1">
            <a:spLocks noGrp="1"/>
          </p:cNvSpPr>
          <p:nvPr>
            <p:ph type="body" idx="7"/>
          </p:nvPr>
        </p:nvSpPr>
        <p:spPr>
          <a:xfrm>
            <a:off x="6890354" y="3483796"/>
            <a:ext cx="4684076" cy="816743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3339"/>
              </a:buClr>
              <a:buSzPts val="1200"/>
              <a:buNone/>
              <a:defRPr sz="1200">
                <a:solidFill>
                  <a:srgbClr val="273339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5" name="Google Shape;585;p29"/>
          <p:cNvSpPr txBox="1"/>
          <p:nvPr/>
        </p:nvSpPr>
        <p:spPr>
          <a:xfrm>
            <a:off x="6909002" y="4416648"/>
            <a:ext cx="941283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29"/>
          <p:cNvSpPr txBox="1">
            <a:spLocks noGrp="1"/>
          </p:cNvSpPr>
          <p:nvPr>
            <p:ph type="body" idx="8"/>
          </p:nvPr>
        </p:nvSpPr>
        <p:spPr>
          <a:xfrm>
            <a:off x="8978662" y="1722195"/>
            <a:ext cx="2596896" cy="431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7" name="Google Shape;587;p29"/>
          <p:cNvSpPr txBox="1">
            <a:spLocks noGrp="1"/>
          </p:cNvSpPr>
          <p:nvPr>
            <p:ph type="body" idx="9"/>
          </p:nvPr>
        </p:nvSpPr>
        <p:spPr>
          <a:xfrm>
            <a:off x="8978662" y="2313819"/>
            <a:ext cx="2596896" cy="43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8" name="Google Shape;588;p29"/>
          <p:cNvSpPr txBox="1">
            <a:spLocks noGrp="1"/>
          </p:cNvSpPr>
          <p:nvPr>
            <p:ph type="body" idx="13"/>
          </p:nvPr>
        </p:nvSpPr>
        <p:spPr>
          <a:xfrm>
            <a:off x="9487249" y="2868498"/>
            <a:ext cx="2087181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400"/>
              <a:buNone/>
              <a:defRPr sz="1400" u="sng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589" name="Google Shape;589;p29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590" name="Google Shape;590;p29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29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29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29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29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pictures">
  <p:cSld name="5 pictures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30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30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30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30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30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1" name="Google Shape;601;p30"/>
          <p:cNvSpPr>
            <a:spLocks noGrp="1"/>
          </p:cNvSpPr>
          <p:nvPr>
            <p:ph type="pic" idx="2"/>
          </p:nvPr>
        </p:nvSpPr>
        <p:spPr>
          <a:xfrm>
            <a:off x="354775" y="1595448"/>
            <a:ext cx="4458968" cy="3357551"/>
          </a:xfrm>
          <a:prstGeom prst="rect">
            <a:avLst/>
          </a:prstGeom>
          <a:solidFill>
            <a:srgbClr val="0095CD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2" name="Google Shape;602;p30"/>
          <p:cNvSpPr>
            <a:spLocks noGrp="1"/>
          </p:cNvSpPr>
          <p:nvPr>
            <p:ph type="pic" idx="3"/>
          </p:nvPr>
        </p:nvSpPr>
        <p:spPr>
          <a:xfrm>
            <a:off x="6160008" y="1589181"/>
            <a:ext cx="1993392" cy="1501000"/>
          </a:xfrm>
          <a:prstGeom prst="rect">
            <a:avLst/>
          </a:prstGeom>
          <a:solidFill>
            <a:srgbClr val="324D5E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3" name="Google Shape;603;p30"/>
          <p:cNvSpPr/>
          <p:nvPr/>
        </p:nvSpPr>
        <p:spPr>
          <a:xfrm>
            <a:off x="354775" y="4929496"/>
            <a:ext cx="4462272" cy="9144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30"/>
          <p:cNvSpPr/>
          <p:nvPr/>
        </p:nvSpPr>
        <p:spPr>
          <a:xfrm>
            <a:off x="6160007" y="3072692"/>
            <a:ext cx="1993392" cy="91440"/>
          </a:xfrm>
          <a:prstGeom prst="rect">
            <a:avLst/>
          </a:prstGeom>
          <a:solidFill>
            <a:srgbClr val="324D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30"/>
          <p:cNvSpPr txBox="1">
            <a:spLocks noGrp="1"/>
          </p:cNvSpPr>
          <p:nvPr>
            <p:ph type="body" idx="1"/>
          </p:nvPr>
        </p:nvSpPr>
        <p:spPr>
          <a:xfrm>
            <a:off x="354775" y="5198839"/>
            <a:ext cx="4462272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3200"/>
              <a:buNone/>
              <a:defRPr sz="3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6" name="Google Shape;606;p30"/>
          <p:cNvSpPr txBox="1">
            <a:spLocks noGrp="1"/>
          </p:cNvSpPr>
          <p:nvPr>
            <p:ph type="body" idx="4"/>
          </p:nvPr>
        </p:nvSpPr>
        <p:spPr>
          <a:xfrm>
            <a:off x="6160007" y="3168050"/>
            <a:ext cx="1993392" cy="43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7" name="Google Shape;607;p30"/>
          <p:cNvSpPr txBox="1">
            <a:spLocks noGrp="1"/>
          </p:cNvSpPr>
          <p:nvPr>
            <p:ph type="body" idx="5"/>
          </p:nvPr>
        </p:nvSpPr>
        <p:spPr>
          <a:xfrm>
            <a:off x="354775" y="5596457"/>
            <a:ext cx="4462272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2800"/>
              <a:buNone/>
              <a:defRPr sz="2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8" name="Google Shape;608;p30"/>
          <p:cNvSpPr txBox="1">
            <a:spLocks noGrp="1"/>
          </p:cNvSpPr>
          <p:nvPr>
            <p:ph type="body" idx="6"/>
          </p:nvPr>
        </p:nvSpPr>
        <p:spPr>
          <a:xfrm>
            <a:off x="6160007" y="3476507"/>
            <a:ext cx="1993392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600"/>
              <a:buNone/>
              <a:defRPr sz="16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9" name="Google Shape;609;p30"/>
          <p:cNvSpPr>
            <a:spLocks noGrp="1"/>
          </p:cNvSpPr>
          <p:nvPr>
            <p:ph type="pic" idx="7"/>
          </p:nvPr>
        </p:nvSpPr>
        <p:spPr>
          <a:xfrm>
            <a:off x="6155540" y="4027646"/>
            <a:ext cx="1993392" cy="1501000"/>
          </a:xfrm>
          <a:prstGeom prst="rect">
            <a:avLst/>
          </a:prstGeom>
          <a:solidFill>
            <a:srgbClr val="324D5E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0" name="Google Shape;610;p30"/>
          <p:cNvSpPr/>
          <p:nvPr/>
        </p:nvSpPr>
        <p:spPr>
          <a:xfrm>
            <a:off x="6155539" y="5511157"/>
            <a:ext cx="1993392" cy="91440"/>
          </a:xfrm>
          <a:prstGeom prst="rect">
            <a:avLst/>
          </a:prstGeom>
          <a:solidFill>
            <a:srgbClr val="324D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30"/>
          <p:cNvSpPr txBox="1">
            <a:spLocks noGrp="1"/>
          </p:cNvSpPr>
          <p:nvPr>
            <p:ph type="body" idx="8"/>
          </p:nvPr>
        </p:nvSpPr>
        <p:spPr>
          <a:xfrm>
            <a:off x="6155539" y="5606515"/>
            <a:ext cx="1993392" cy="43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2" name="Google Shape;612;p30"/>
          <p:cNvSpPr txBox="1">
            <a:spLocks noGrp="1"/>
          </p:cNvSpPr>
          <p:nvPr>
            <p:ph type="body" idx="9"/>
          </p:nvPr>
        </p:nvSpPr>
        <p:spPr>
          <a:xfrm>
            <a:off x="6155539" y="5914972"/>
            <a:ext cx="1993392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600"/>
              <a:buNone/>
              <a:defRPr sz="16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3" name="Google Shape;613;p30"/>
          <p:cNvSpPr>
            <a:spLocks noGrp="1"/>
          </p:cNvSpPr>
          <p:nvPr>
            <p:ph type="pic" idx="13"/>
          </p:nvPr>
        </p:nvSpPr>
        <p:spPr>
          <a:xfrm>
            <a:off x="9360408" y="1589181"/>
            <a:ext cx="1993392" cy="1501000"/>
          </a:xfrm>
          <a:prstGeom prst="rect">
            <a:avLst/>
          </a:prstGeom>
          <a:solidFill>
            <a:srgbClr val="324D5E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4" name="Google Shape;614;p30"/>
          <p:cNvSpPr/>
          <p:nvPr/>
        </p:nvSpPr>
        <p:spPr>
          <a:xfrm>
            <a:off x="9360407" y="3072692"/>
            <a:ext cx="1993392" cy="91440"/>
          </a:xfrm>
          <a:prstGeom prst="rect">
            <a:avLst/>
          </a:prstGeom>
          <a:solidFill>
            <a:srgbClr val="324D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30"/>
          <p:cNvSpPr txBox="1">
            <a:spLocks noGrp="1"/>
          </p:cNvSpPr>
          <p:nvPr>
            <p:ph type="body" idx="14"/>
          </p:nvPr>
        </p:nvSpPr>
        <p:spPr>
          <a:xfrm>
            <a:off x="9360407" y="3168050"/>
            <a:ext cx="1993392" cy="43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6" name="Google Shape;616;p30"/>
          <p:cNvSpPr txBox="1">
            <a:spLocks noGrp="1"/>
          </p:cNvSpPr>
          <p:nvPr>
            <p:ph type="body" idx="15"/>
          </p:nvPr>
        </p:nvSpPr>
        <p:spPr>
          <a:xfrm>
            <a:off x="9360407" y="3476507"/>
            <a:ext cx="1993392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600"/>
              <a:buNone/>
              <a:defRPr sz="16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7" name="Google Shape;617;p30"/>
          <p:cNvSpPr>
            <a:spLocks noGrp="1"/>
          </p:cNvSpPr>
          <p:nvPr>
            <p:ph type="pic" idx="16"/>
          </p:nvPr>
        </p:nvSpPr>
        <p:spPr>
          <a:xfrm>
            <a:off x="9355940" y="4027646"/>
            <a:ext cx="1993392" cy="1501000"/>
          </a:xfrm>
          <a:prstGeom prst="rect">
            <a:avLst/>
          </a:prstGeom>
          <a:solidFill>
            <a:srgbClr val="324D5E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8" name="Google Shape;618;p30"/>
          <p:cNvSpPr/>
          <p:nvPr/>
        </p:nvSpPr>
        <p:spPr>
          <a:xfrm>
            <a:off x="9355939" y="5511157"/>
            <a:ext cx="1993392" cy="91440"/>
          </a:xfrm>
          <a:prstGeom prst="rect">
            <a:avLst/>
          </a:prstGeom>
          <a:solidFill>
            <a:srgbClr val="324D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30"/>
          <p:cNvSpPr txBox="1">
            <a:spLocks noGrp="1"/>
          </p:cNvSpPr>
          <p:nvPr>
            <p:ph type="body" idx="17"/>
          </p:nvPr>
        </p:nvSpPr>
        <p:spPr>
          <a:xfrm>
            <a:off x="9355939" y="5606515"/>
            <a:ext cx="1993392" cy="43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0" name="Google Shape;620;p30"/>
          <p:cNvSpPr txBox="1">
            <a:spLocks noGrp="1"/>
          </p:cNvSpPr>
          <p:nvPr>
            <p:ph type="body" idx="18"/>
          </p:nvPr>
        </p:nvSpPr>
        <p:spPr>
          <a:xfrm>
            <a:off x="9355939" y="5914972"/>
            <a:ext cx="1993392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600"/>
              <a:buNone/>
              <a:defRPr sz="16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21" name="Google Shape;621;p30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622" name="Google Shape;622;p30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30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30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30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30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38200" y="1425678"/>
            <a:ext cx="10515600" cy="475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4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0" name="Google Shape;60;p4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61" name="Google Shape;61;p4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pictures and quote">
  <p:cSld name="2 pictures and quote"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1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31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31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31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31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3" name="Google Shape;633;p31"/>
          <p:cNvSpPr>
            <a:spLocks noGrp="1"/>
          </p:cNvSpPr>
          <p:nvPr>
            <p:ph type="pic" idx="2"/>
          </p:nvPr>
        </p:nvSpPr>
        <p:spPr>
          <a:xfrm>
            <a:off x="354775" y="2236041"/>
            <a:ext cx="2600055" cy="1957811"/>
          </a:xfrm>
          <a:prstGeom prst="rect">
            <a:avLst/>
          </a:prstGeom>
          <a:solidFill>
            <a:srgbClr val="0095CD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4" name="Google Shape;634;p31"/>
          <p:cNvSpPr>
            <a:spLocks noGrp="1"/>
          </p:cNvSpPr>
          <p:nvPr>
            <p:ph type="pic" idx="3"/>
          </p:nvPr>
        </p:nvSpPr>
        <p:spPr>
          <a:xfrm>
            <a:off x="6278479" y="2236040"/>
            <a:ext cx="2600055" cy="1957811"/>
          </a:xfrm>
          <a:prstGeom prst="rect">
            <a:avLst/>
          </a:prstGeom>
          <a:solidFill>
            <a:srgbClr val="F17C3F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5" name="Google Shape;635;p31"/>
          <p:cNvSpPr/>
          <p:nvPr/>
        </p:nvSpPr>
        <p:spPr>
          <a:xfrm>
            <a:off x="354775" y="4191842"/>
            <a:ext cx="2596896" cy="9144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31"/>
          <p:cNvSpPr/>
          <p:nvPr/>
        </p:nvSpPr>
        <p:spPr>
          <a:xfrm>
            <a:off x="6278479" y="4191841"/>
            <a:ext cx="2596896" cy="91440"/>
          </a:xfrm>
          <a:prstGeom prst="rect">
            <a:avLst/>
          </a:prstGeom>
          <a:solidFill>
            <a:srgbClr val="F17C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31"/>
          <p:cNvSpPr txBox="1">
            <a:spLocks noGrp="1"/>
          </p:cNvSpPr>
          <p:nvPr>
            <p:ph type="body" idx="1"/>
          </p:nvPr>
        </p:nvSpPr>
        <p:spPr>
          <a:xfrm>
            <a:off x="354775" y="4325300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8" name="Google Shape;638;p31"/>
          <p:cNvSpPr txBox="1">
            <a:spLocks noGrp="1"/>
          </p:cNvSpPr>
          <p:nvPr>
            <p:ph type="body" idx="4"/>
          </p:nvPr>
        </p:nvSpPr>
        <p:spPr>
          <a:xfrm>
            <a:off x="6278479" y="4325300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9" name="Google Shape;639;p31"/>
          <p:cNvSpPr txBox="1">
            <a:spLocks noGrp="1"/>
          </p:cNvSpPr>
          <p:nvPr>
            <p:ph type="body" idx="5"/>
          </p:nvPr>
        </p:nvSpPr>
        <p:spPr>
          <a:xfrm>
            <a:off x="354775" y="4799118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Font typeface="Arial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0" name="Google Shape;640;p31"/>
          <p:cNvSpPr txBox="1">
            <a:spLocks noGrp="1"/>
          </p:cNvSpPr>
          <p:nvPr>
            <p:ph type="body" idx="6"/>
          </p:nvPr>
        </p:nvSpPr>
        <p:spPr>
          <a:xfrm>
            <a:off x="6278479" y="4799118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1" name="Google Shape;641;p31"/>
          <p:cNvSpPr txBox="1">
            <a:spLocks noGrp="1"/>
          </p:cNvSpPr>
          <p:nvPr>
            <p:ph type="body" idx="7"/>
          </p:nvPr>
        </p:nvSpPr>
        <p:spPr>
          <a:xfrm>
            <a:off x="3314870" y="2368596"/>
            <a:ext cx="2596896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2" name="Google Shape;642;p31"/>
          <p:cNvSpPr txBox="1"/>
          <p:nvPr/>
        </p:nvSpPr>
        <p:spPr>
          <a:xfrm>
            <a:off x="3000251" y="1746844"/>
            <a:ext cx="825867" cy="186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lang="en-US" sz="11500" b="1" i="0" u="none" strike="noStrike" cap="none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31"/>
          <p:cNvSpPr txBox="1"/>
          <p:nvPr/>
        </p:nvSpPr>
        <p:spPr>
          <a:xfrm>
            <a:off x="8926209" y="1746844"/>
            <a:ext cx="825867" cy="186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lang="en-US" sz="11500" b="1" i="0" u="none" strike="noStrike" cap="none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31"/>
          <p:cNvSpPr txBox="1"/>
          <p:nvPr/>
        </p:nvSpPr>
        <p:spPr>
          <a:xfrm>
            <a:off x="11353800" y="4650409"/>
            <a:ext cx="825867" cy="186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lang="en-US" sz="11500" b="1" i="0" u="none" strike="noStrike" cap="none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31"/>
          <p:cNvSpPr txBox="1"/>
          <p:nvPr/>
        </p:nvSpPr>
        <p:spPr>
          <a:xfrm>
            <a:off x="5447574" y="4650409"/>
            <a:ext cx="825867" cy="186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lang="en-US" sz="11500" b="1" i="0" u="none" strike="noStrike" cap="none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31"/>
          <p:cNvSpPr txBox="1">
            <a:spLocks noGrp="1"/>
          </p:cNvSpPr>
          <p:nvPr>
            <p:ph type="body" idx="8"/>
          </p:nvPr>
        </p:nvSpPr>
        <p:spPr>
          <a:xfrm>
            <a:off x="9235060" y="2368846"/>
            <a:ext cx="2596896" cy="2862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>
                <a:solidFill>
                  <a:srgbClr val="324D5E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47" name="Google Shape;647;p31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648" name="Google Shape;648;p31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31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31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31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31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 and title #2">
  <p:cSld name="4 pictures and title #2"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32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32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32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32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32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9" name="Google Shape;659;p32"/>
          <p:cNvSpPr>
            <a:spLocks noGrp="1"/>
          </p:cNvSpPr>
          <p:nvPr>
            <p:ph type="pic" idx="2"/>
          </p:nvPr>
        </p:nvSpPr>
        <p:spPr>
          <a:xfrm>
            <a:off x="310896" y="1425680"/>
            <a:ext cx="2120775" cy="1596919"/>
          </a:xfrm>
          <a:prstGeom prst="rect">
            <a:avLst/>
          </a:prstGeom>
          <a:solidFill>
            <a:srgbClr val="0095CD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0" name="Google Shape;660;p32"/>
          <p:cNvSpPr/>
          <p:nvPr/>
        </p:nvSpPr>
        <p:spPr>
          <a:xfrm>
            <a:off x="310896" y="3012586"/>
            <a:ext cx="2121408" cy="9144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32"/>
          <p:cNvSpPr txBox="1">
            <a:spLocks noGrp="1"/>
          </p:cNvSpPr>
          <p:nvPr>
            <p:ph type="body" idx="1"/>
          </p:nvPr>
        </p:nvSpPr>
        <p:spPr>
          <a:xfrm>
            <a:off x="310896" y="3274338"/>
            <a:ext cx="2121408" cy="31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2" name="Google Shape;662;p32"/>
          <p:cNvSpPr txBox="1">
            <a:spLocks noGrp="1"/>
          </p:cNvSpPr>
          <p:nvPr>
            <p:ph type="body" idx="3"/>
          </p:nvPr>
        </p:nvSpPr>
        <p:spPr>
          <a:xfrm>
            <a:off x="310896" y="3605133"/>
            <a:ext cx="2121408" cy="31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3" name="Google Shape;663;p32"/>
          <p:cNvSpPr>
            <a:spLocks noGrp="1"/>
          </p:cNvSpPr>
          <p:nvPr>
            <p:ph type="pic" idx="4"/>
          </p:nvPr>
        </p:nvSpPr>
        <p:spPr>
          <a:xfrm>
            <a:off x="3460496" y="3274113"/>
            <a:ext cx="2120775" cy="1596919"/>
          </a:xfrm>
          <a:prstGeom prst="rect">
            <a:avLst/>
          </a:prstGeom>
          <a:solidFill>
            <a:srgbClr val="324D5E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4" name="Google Shape;664;p32"/>
          <p:cNvSpPr/>
          <p:nvPr/>
        </p:nvSpPr>
        <p:spPr>
          <a:xfrm>
            <a:off x="3460496" y="4861019"/>
            <a:ext cx="2121408" cy="91440"/>
          </a:xfrm>
          <a:prstGeom prst="rect">
            <a:avLst/>
          </a:prstGeom>
          <a:solidFill>
            <a:srgbClr val="324D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32"/>
          <p:cNvSpPr txBox="1">
            <a:spLocks noGrp="1"/>
          </p:cNvSpPr>
          <p:nvPr>
            <p:ph type="body" idx="5"/>
          </p:nvPr>
        </p:nvSpPr>
        <p:spPr>
          <a:xfrm>
            <a:off x="3460496" y="5122771"/>
            <a:ext cx="2121408" cy="31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6" name="Google Shape;666;p32"/>
          <p:cNvSpPr txBox="1">
            <a:spLocks noGrp="1"/>
          </p:cNvSpPr>
          <p:nvPr>
            <p:ph type="body" idx="6"/>
          </p:nvPr>
        </p:nvSpPr>
        <p:spPr>
          <a:xfrm>
            <a:off x="3460496" y="5453566"/>
            <a:ext cx="2121408" cy="31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7" name="Google Shape;667;p32"/>
          <p:cNvSpPr>
            <a:spLocks noGrp="1"/>
          </p:cNvSpPr>
          <p:nvPr>
            <p:ph type="pic" idx="7"/>
          </p:nvPr>
        </p:nvSpPr>
        <p:spPr>
          <a:xfrm>
            <a:off x="6610096" y="1425680"/>
            <a:ext cx="2120775" cy="1596919"/>
          </a:xfrm>
          <a:prstGeom prst="rect">
            <a:avLst/>
          </a:prstGeom>
          <a:solidFill>
            <a:srgbClr val="F17C3F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8" name="Google Shape;668;p32"/>
          <p:cNvSpPr/>
          <p:nvPr/>
        </p:nvSpPr>
        <p:spPr>
          <a:xfrm>
            <a:off x="6610096" y="3012586"/>
            <a:ext cx="2121408" cy="91440"/>
          </a:xfrm>
          <a:prstGeom prst="rect">
            <a:avLst/>
          </a:prstGeom>
          <a:solidFill>
            <a:srgbClr val="F17C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32"/>
          <p:cNvSpPr txBox="1">
            <a:spLocks noGrp="1"/>
          </p:cNvSpPr>
          <p:nvPr>
            <p:ph type="body" idx="8"/>
          </p:nvPr>
        </p:nvSpPr>
        <p:spPr>
          <a:xfrm>
            <a:off x="6610096" y="3274338"/>
            <a:ext cx="2121408" cy="31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0" name="Google Shape;670;p32"/>
          <p:cNvSpPr txBox="1">
            <a:spLocks noGrp="1"/>
          </p:cNvSpPr>
          <p:nvPr>
            <p:ph type="body" idx="9"/>
          </p:nvPr>
        </p:nvSpPr>
        <p:spPr>
          <a:xfrm>
            <a:off x="6610096" y="3605133"/>
            <a:ext cx="2121408" cy="31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1" name="Google Shape;671;p32"/>
          <p:cNvSpPr>
            <a:spLocks noGrp="1"/>
          </p:cNvSpPr>
          <p:nvPr>
            <p:ph type="pic" idx="13"/>
          </p:nvPr>
        </p:nvSpPr>
        <p:spPr>
          <a:xfrm>
            <a:off x="9759696" y="3274338"/>
            <a:ext cx="2120775" cy="1596919"/>
          </a:xfrm>
          <a:prstGeom prst="rect">
            <a:avLst/>
          </a:prstGeom>
          <a:solidFill>
            <a:srgbClr val="7BB21B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2" name="Google Shape;672;p32"/>
          <p:cNvSpPr/>
          <p:nvPr/>
        </p:nvSpPr>
        <p:spPr>
          <a:xfrm>
            <a:off x="9759696" y="4861244"/>
            <a:ext cx="2121408" cy="91440"/>
          </a:xfrm>
          <a:prstGeom prst="rect">
            <a:avLst/>
          </a:prstGeom>
          <a:solidFill>
            <a:srgbClr val="7BB2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32"/>
          <p:cNvSpPr txBox="1">
            <a:spLocks noGrp="1"/>
          </p:cNvSpPr>
          <p:nvPr>
            <p:ph type="body" idx="14"/>
          </p:nvPr>
        </p:nvSpPr>
        <p:spPr>
          <a:xfrm>
            <a:off x="9759696" y="5122996"/>
            <a:ext cx="2121408" cy="31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4" name="Google Shape;674;p32"/>
          <p:cNvSpPr txBox="1">
            <a:spLocks noGrp="1"/>
          </p:cNvSpPr>
          <p:nvPr>
            <p:ph type="body" idx="15"/>
          </p:nvPr>
        </p:nvSpPr>
        <p:spPr>
          <a:xfrm>
            <a:off x="9759696" y="5453791"/>
            <a:ext cx="2121408" cy="31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75" name="Google Shape;675;p32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676" name="Google Shape;676;p32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32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32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32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32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ictures timeline">
  <p:cSld name="4 pictures timeline"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3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33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33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33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33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7" name="Google Shape;687;p33"/>
          <p:cNvSpPr>
            <a:spLocks noGrp="1"/>
          </p:cNvSpPr>
          <p:nvPr>
            <p:ph type="pic" idx="2"/>
          </p:nvPr>
        </p:nvSpPr>
        <p:spPr>
          <a:xfrm>
            <a:off x="579706" y="1589809"/>
            <a:ext cx="2120775" cy="1596919"/>
          </a:xfrm>
          <a:prstGeom prst="rect">
            <a:avLst/>
          </a:prstGeom>
          <a:solidFill>
            <a:srgbClr val="0095CD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8" name="Google Shape;688;p33"/>
          <p:cNvSpPr/>
          <p:nvPr/>
        </p:nvSpPr>
        <p:spPr>
          <a:xfrm>
            <a:off x="579706" y="3176715"/>
            <a:ext cx="2121408" cy="9144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33"/>
          <p:cNvSpPr txBox="1">
            <a:spLocks noGrp="1"/>
          </p:cNvSpPr>
          <p:nvPr>
            <p:ph type="body" idx="1"/>
          </p:nvPr>
        </p:nvSpPr>
        <p:spPr>
          <a:xfrm>
            <a:off x="579706" y="3950472"/>
            <a:ext cx="2121408" cy="31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0" name="Google Shape;690;p33"/>
          <p:cNvSpPr>
            <a:spLocks noGrp="1"/>
          </p:cNvSpPr>
          <p:nvPr>
            <p:ph type="pic" idx="3"/>
          </p:nvPr>
        </p:nvSpPr>
        <p:spPr>
          <a:xfrm>
            <a:off x="3553978" y="3950472"/>
            <a:ext cx="2120775" cy="1596919"/>
          </a:xfrm>
          <a:prstGeom prst="rect">
            <a:avLst/>
          </a:prstGeom>
          <a:solidFill>
            <a:srgbClr val="324D5E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1" name="Google Shape;691;p33"/>
          <p:cNvSpPr/>
          <p:nvPr/>
        </p:nvSpPr>
        <p:spPr>
          <a:xfrm>
            <a:off x="3553345" y="5537378"/>
            <a:ext cx="2121408" cy="91440"/>
          </a:xfrm>
          <a:prstGeom prst="rect">
            <a:avLst/>
          </a:prstGeom>
          <a:solidFill>
            <a:srgbClr val="324D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33"/>
          <p:cNvSpPr txBox="1">
            <a:spLocks noGrp="1"/>
          </p:cNvSpPr>
          <p:nvPr>
            <p:ph type="body" idx="4"/>
          </p:nvPr>
        </p:nvSpPr>
        <p:spPr>
          <a:xfrm>
            <a:off x="3553345" y="5735868"/>
            <a:ext cx="2121408" cy="31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3" name="Google Shape;693;p33"/>
          <p:cNvSpPr>
            <a:spLocks noGrp="1"/>
          </p:cNvSpPr>
          <p:nvPr>
            <p:ph type="pic" idx="5"/>
          </p:nvPr>
        </p:nvSpPr>
        <p:spPr>
          <a:xfrm>
            <a:off x="9393235" y="3950697"/>
            <a:ext cx="2120775" cy="1596919"/>
          </a:xfrm>
          <a:prstGeom prst="rect">
            <a:avLst/>
          </a:prstGeom>
          <a:solidFill>
            <a:srgbClr val="7BB21B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4" name="Google Shape;694;p33"/>
          <p:cNvSpPr/>
          <p:nvPr/>
        </p:nvSpPr>
        <p:spPr>
          <a:xfrm>
            <a:off x="9393235" y="5537603"/>
            <a:ext cx="2121408" cy="91440"/>
          </a:xfrm>
          <a:prstGeom prst="rect">
            <a:avLst/>
          </a:prstGeom>
          <a:solidFill>
            <a:srgbClr val="7BB2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33"/>
          <p:cNvSpPr txBox="1">
            <a:spLocks noGrp="1"/>
          </p:cNvSpPr>
          <p:nvPr>
            <p:ph type="body" idx="6"/>
          </p:nvPr>
        </p:nvSpPr>
        <p:spPr>
          <a:xfrm>
            <a:off x="9393235" y="5736093"/>
            <a:ext cx="2121408" cy="31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6" name="Google Shape;696;p33"/>
          <p:cNvSpPr/>
          <p:nvPr/>
        </p:nvSpPr>
        <p:spPr>
          <a:xfrm>
            <a:off x="310895" y="3345750"/>
            <a:ext cx="2889504" cy="494759"/>
          </a:xfrm>
          <a:prstGeom prst="homePlate">
            <a:avLst>
              <a:gd name="adj" fmla="val 50000"/>
            </a:avLst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33"/>
          <p:cNvSpPr/>
          <p:nvPr/>
        </p:nvSpPr>
        <p:spPr>
          <a:xfrm>
            <a:off x="3204252" y="3345750"/>
            <a:ext cx="2889504" cy="494759"/>
          </a:xfrm>
          <a:prstGeom prst="chevron">
            <a:avLst>
              <a:gd name="adj" fmla="val 50000"/>
            </a:avLst>
          </a:prstGeom>
          <a:solidFill>
            <a:srgbClr val="324D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33"/>
          <p:cNvSpPr/>
          <p:nvPr/>
        </p:nvSpPr>
        <p:spPr>
          <a:xfrm>
            <a:off x="6097609" y="3345750"/>
            <a:ext cx="2889504" cy="494759"/>
          </a:xfrm>
          <a:prstGeom prst="chevron">
            <a:avLst>
              <a:gd name="adj" fmla="val 50000"/>
            </a:avLst>
          </a:prstGeom>
          <a:solidFill>
            <a:srgbClr val="F17C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33"/>
          <p:cNvSpPr/>
          <p:nvPr/>
        </p:nvSpPr>
        <p:spPr>
          <a:xfrm>
            <a:off x="8990967" y="3345750"/>
            <a:ext cx="2889504" cy="494759"/>
          </a:xfrm>
          <a:prstGeom prst="chevron">
            <a:avLst>
              <a:gd name="adj" fmla="val 50000"/>
            </a:avLst>
          </a:prstGeom>
          <a:solidFill>
            <a:srgbClr val="7BB2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33"/>
          <p:cNvSpPr>
            <a:spLocks noGrp="1"/>
          </p:cNvSpPr>
          <p:nvPr>
            <p:ph type="pic" idx="7"/>
          </p:nvPr>
        </p:nvSpPr>
        <p:spPr>
          <a:xfrm>
            <a:off x="6455392" y="1589809"/>
            <a:ext cx="2120775" cy="1596919"/>
          </a:xfrm>
          <a:prstGeom prst="rect">
            <a:avLst/>
          </a:prstGeom>
          <a:solidFill>
            <a:srgbClr val="F17C3F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1" name="Google Shape;701;p33"/>
          <p:cNvSpPr/>
          <p:nvPr/>
        </p:nvSpPr>
        <p:spPr>
          <a:xfrm>
            <a:off x="6454759" y="3176715"/>
            <a:ext cx="2121408" cy="91440"/>
          </a:xfrm>
          <a:prstGeom prst="rect">
            <a:avLst/>
          </a:prstGeom>
          <a:solidFill>
            <a:srgbClr val="F17C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33"/>
          <p:cNvSpPr txBox="1">
            <a:spLocks noGrp="1"/>
          </p:cNvSpPr>
          <p:nvPr>
            <p:ph type="body" idx="8"/>
          </p:nvPr>
        </p:nvSpPr>
        <p:spPr>
          <a:xfrm>
            <a:off x="6454759" y="3950472"/>
            <a:ext cx="2121408" cy="31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3" name="Google Shape;703;p33"/>
          <p:cNvSpPr txBox="1">
            <a:spLocks noGrp="1"/>
          </p:cNvSpPr>
          <p:nvPr>
            <p:ph type="body" idx="9"/>
          </p:nvPr>
        </p:nvSpPr>
        <p:spPr>
          <a:xfrm>
            <a:off x="3553345" y="3438467"/>
            <a:ext cx="2121408" cy="31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4" name="Google Shape;704;p33"/>
          <p:cNvSpPr txBox="1">
            <a:spLocks noGrp="1"/>
          </p:cNvSpPr>
          <p:nvPr>
            <p:ph type="body" idx="13"/>
          </p:nvPr>
        </p:nvSpPr>
        <p:spPr>
          <a:xfrm>
            <a:off x="9393235" y="3438467"/>
            <a:ext cx="2121408" cy="31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5" name="Google Shape;705;p33"/>
          <p:cNvSpPr txBox="1">
            <a:spLocks noGrp="1"/>
          </p:cNvSpPr>
          <p:nvPr>
            <p:ph type="body" idx="14"/>
          </p:nvPr>
        </p:nvSpPr>
        <p:spPr>
          <a:xfrm>
            <a:off x="579706" y="3438467"/>
            <a:ext cx="2121408" cy="31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6" name="Google Shape;706;p33"/>
          <p:cNvSpPr txBox="1">
            <a:spLocks noGrp="1"/>
          </p:cNvSpPr>
          <p:nvPr>
            <p:ph type="body" idx="15"/>
          </p:nvPr>
        </p:nvSpPr>
        <p:spPr>
          <a:xfrm>
            <a:off x="6454759" y="3438467"/>
            <a:ext cx="2121408" cy="31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07" name="Google Shape;707;p33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708" name="Google Shape;708;p33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33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33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33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33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picture portfolio">
  <p:cSld name="1 picture portfolio"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34"/>
          <p:cNvSpPr txBox="1">
            <a:spLocks noGrp="1"/>
          </p:cNvSpPr>
          <p:nvPr>
            <p:ph type="dt" idx="10"/>
          </p:nvPr>
        </p:nvSpPr>
        <p:spPr>
          <a:xfrm>
            <a:off x="4031479" y="6356350"/>
            <a:ext cx="154382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7333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4"/>
          <p:cNvSpPr txBox="1">
            <a:spLocks noGrp="1"/>
          </p:cNvSpPr>
          <p:nvPr>
            <p:ph type="ftr" idx="11"/>
          </p:nvPr>
        </p:nvSpPr>
        <p:spPr>
          <a:xfrm>
            <a:off x="5850147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7333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4"/>
          <p:cNvSpPr txBox="1">
            <a:spLocks noGrp="1"/>
          </p:cNvSpPr>
          <p:nvPr>
            <p:ph type="sldNum" idx="12"/>
          </p:nvPr>
        </p:nvSpPr>
        <p:spPr>
          <a:xfrm>
            <a:off x="10239794" y="6356350"/>
            <a:ext cx="11140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7333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7333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7333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7333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7333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7333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7333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7333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7333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7" name="Google Shape;717;p34"/>
          <p:cNvSpPr/>
          <p:nvPr/>
        </p:nvSpPr>
        <p:spPr>
          <a:xfrm>
            <a:off x="313730" y="418032"/>
            <a:ext cx="168296" cy="2118739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34"/>
          <p:cNvSpPr txBox="1">
            <a:spLocks noGrp="1"/>
          </p:cNvSpPr>
          <p:nvPr>
            <p:ph type="body" idx="1"/>
          </p:nvPr>
        </p:nvSpPr>
        <p:spPr>
          <a:xfrm>
            <a:off x="449646" y="3380693"/>
            <a:ext cx="2596896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9" name="Google Shape;719;p34"/>
          <p:cNvSpPr txBox="1"/>
          <p:nvPr/>
        </p:nvSpPr>
        <p:spPr>
          <a:xfrm>
            <a:off x="0" y="2758941"/>
            <a:ext cx="825867" cy="186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lang="en-US" sz="11500" b="1" i="0" u="none" strike="noStrike" cap="none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34"/>
          <p:cNvSpPr>
            <a:spLocks noGrp="1"/>
          </p:cNvSpPr>
          <p:nvPr>
            <p:ph type="pic" idx="2"/>
          </p:nvPr>
        </p:nvSpPr>
        <p:spPr>
          <a:xfrm>
            <a:off x="3084289" y="1"/>
            <a:ext cx="9107711" cy="6858000"/>
          </a:xfrm>
          <a:prstGeom prst="rect">
            <a:avLst/>
          </a:prstGeom>
          <a:solidFill>
            <a:srgbClr val="0095CD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1" name="Google Shape;721;p34"/>
          <p:cNvSpPr txBox="1">
            <a:spLocks noGrp="1"/>
          </p:cNvSpPr>
          <p:nvPr>
            <p:ph type="body" idx="3"/>
          </p:nvPr>
        </p:nvSpPr>
        <p:spPr>
          <a:xfrm>
            <a:off x="647752" y="509008"/>
            <a:ext cx="5188204" cy="1006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282D"/>
              </a:buClr>
              <a:buSzPts val="6600"/>
              <a:buNone/>
              <a:defRPr sz="6600" b="1" cap="none">
                <a:solidFill>
                  <a:srgbClr val="20282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2" name="Google Shape;722;p34"/>
          <p:cNvSpPr txBox="1">
            <a:spLocks noGrp="1"/>
          </p:cNvSpPr>
          <p:nvPr>
            <p:ph type="body" idx="4"/>
          </p:nvPr>
        </p:nvSpPr>
        <p:spPr>
          <a:xfrm>
            <a:off x="647752" y="1699086"/>
            <a:ext cx="5188204" cy="757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282D"/>
              </a:buClr>
              <a:buSzPts val="4800"/>
              <a:buNone/>
              <a:defRPr sz="4800" cap="none">
                <a:solidFill>
                  <a:srgbClr val="20282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3" name="Google Shape;723;p34"/>
          <p:cNvSpPr txBox="1"/>
          <p:nvPr/>
        </p:nvSpPr>
        <p:spPr>
          <a:xfrm>
            <a:off x="3007854" y="5662506"/>
            <a:ext cx="825867" cy="186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lang="en-US" sz="11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4" name="Google Shape;724;p34"/>
          <p:cNvGrpSpPr/>
          <p:nvPr/>
        </p:nvGrpSpPr>
        <p:grpSpPr>
          <a:xfrm>
            <a:off x="0" y="6766560"/>
            <a:ext cx="3081528" cy="91440"/>
            <a:chOff x="0" y="4480421"/>
            <a:chExt cx="12192000" cy="91440"/>
          </a:xfrm>
        </p:grpSpPr>
        <p:sp>
          <p:nvSpPr>
            <p:cNvPr id="725" name="Google Shape;725;p34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34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34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34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34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and picture">
  <p:cSld name="Title and Content and picture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5"/>
          <p:cNvSpPr txBox="1">
            <a:spLocks noGrp="1"/>
          </p:cNvSpPr>
          <p:nvPr>
            <p:ph type="body" idx="1"/>
          </p:nvPr>
        </p:nvSpPr>
        <p:spPr>
          <a:xfrm>
            <a:off x="838200" y="1955800"/>
            <a:ext cx="10515600" cy="4221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2" name="Google Shape;732;p35"/>
          <p:cNvSpPr/>
          <p:nvPr/>
        </p:nvSpPr>
        <p:spPr>
          <a:xfrm>
            <a:off x="2" y="-9731"/>
            <a:ext cx="94360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35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85979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35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35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6" name="Google Shape;736;p35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7" name="Google Shape;737;p35"/>
          <p:cNvSpPr>
            <a:spLocks noGrp="1"/>
          </p:cNvSpPr>
          <p:nvPr>
            <p:ph type="pic" idx="2"/>
          </p:nvPr>
        </p:nvSpPr>
        <p:spPr>
          <a:xfrm>
            <a:off x="9591945" y="-1"/>
            <a:ext cx="2600055" cy="1957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8" name="Google Shape;738;p35"/>
          <p:cNvSpPr/>
          <p:nvPr/>
        </p:nvSpPr>
        <p:spPr>
          <a:xfrm>
            <a:off x="9594616" y="0"/>
            <a:ext cx="2597384" cy="1955800"/>
          </a:xfrm>
          <a:prstGeom prst="rect">
            <a:avLst/>
          </a:prstGeom>
          <a:solidFill>
            <a:srgbClr val="7BB21B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35"/>
          <p:cNvSpPr/>
          <p:nvPr/>
        </p:nvSpPr>
        <p:spPr>
          <a:xfrm>
            <a:off x="9595104" y="1955800"/>
            <a:ext cx="2596896" cy="91440"/>
          </a:xfrm>
          <a:prstGeom prst="rect">
            <a:avLst/>
          </a:prstGeom>
          <a:solidFill>
            <a:srgbClr val="7BB2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0" name="Google Shape;740;p35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741" name="Google Shape;741;p35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35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35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35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35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36"/>
          <p:cNvSpPr/>
          <p:nvPr/>
        </p:nvSpPr>
        <p:spPr>
          <a:xfrm>
            <a:off x="2" y="-9731"/>
            <a:ext cx="3299670" cy="3115788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36"/>
          <p:cNvSpPr txBox="1">
            <a:spLocks noGrp="1"/>
          </p:cNvSpPr>
          <p:nvPr>
            <p:ph type="title"/>
          </p:nvPr>
        </p:nvSpPr>
        <p:spPr>
          <a:xfrm>
            <a:off x="189517" y="440130"/>
            <a:ext cx="2920641" cy="146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36"/>
          <p:cNvSpPr txBox="1">
            <a:spLocks noGrp="1"/>
          </p:cNvSpPr>
          <p:nvPr>
            <p:ph type="dt" idx="10"/>
          </p:nvPr>
        </p:nvSpPr>
        <p:spPr>
          <a:xfrm>
            <a:off x="4031479" y="6356350"/>
            <a:ext cx="154382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36"/>
          <p:cNvSpPr txBox="1">
            <a:spLocks noGrp="1"/>
          </p:cNvSpPr>
          <p:nvPr>
            <p:ph type="ftr" idx="11"/>
          </p:nvPr>
        </p:nvSpPr>
        <p:spPr>
          <a:xfrm>
            <a:off x="5850147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36"/>
          <p:cNvSpPr txBox="1">
            <a:spLocks noGrp="1"/>
          </p:cNvSpPr>
          <p:nvPr>
            <p:ph type="sldNum" idx="12"/>
          </p:nvPr>
        </p:nvSpPr>
        <p:spPr>
          <a:xfrm>
            <a:off x="10239794" y="6356350"/>
            <a:ext cx="11140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2" name="Google Shape;752;p36"/>
          <p:cNvSpPr txBox="1">
            <a:spLocks noGrp="1"/>
          </p:cNvSpPr>
          <p:nvPr>
            <p:ph type="body" idx="1"/>
          </p:nvPr>
        </p:nvSpPr>
        <p:spPr>
          <a:xfrm>
            <a:off x="189517" y="1958585"/>
            <a:ext cx="2920641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CDD6"/>
              </a:buClr>
              <a:buSzPts val="1600"/>
              <a:buNone/>
              <a:defRPr sz="1600">
                <a:solidFill>
                  <a:srgbClr val="BFCDD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3" name="Google Shape;753;p36"/>
          <p:cNvSpPr>
            <a:spLocks noGrp="1"/>
          </p:cNvSpPr>
          <p:nvPr>
            <p:ph type="pic" idx="2"/>
          </p:nvPr>
        </p:nvSpPr>
        <p:spPr>
          <a:xfrm>
            <a:off x="0" y="3338285"/>
            <a:ext cx="3303064" cy="2487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4" name="Google Shape;754;p36"/>
          <p:cNvSpPr/>
          <p:nvPr/>
        </p:nvSpPr>
        <p:spPr>
          <a:xfrm>
            <a:off x="0" y="3338285"/>
            <a:ext cx="3299672" cy="2484614"/>
          </a:xfrm>
          <a:prstGeom prst="rect">
            <a:avLst/>
          </a:prstGeom>
          <a:solidFill>
            <a:srgbClr val="75BEE9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5" name="Google Shape;755;p36"/>
          <p:cNvGrpSpPr/>
          <p:nvPr/>
        </p:nvGrpSpPr>
        <p:grpSpPr>
          <a:xfrm>
            <a:off x="0" y="6766560"/>
            <a:ext cx="3300984" cy="91440"/>
            <a:chOff x="0" y="4480421"/>
            <a:chExt cx="12192000" cy="91440"/>
          </a:xfrm>
        </p:grpSpPr>
        <p:sp>
          <p:nvSpPr>
            <p:cNvPr id="756" name="Google Shape;756;p36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36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36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36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36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1">
  <p:cSld name="chart 1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37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37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37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37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37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7" name="Google Shape;767;p37"/>
          <p:cNvSpPr>
            <a:spLocks noGrp="1"/>
          </p:cNvSpPr>
          <p:nvPr>
            <p:ph type="chart" idx="2"/>
          </p:nvPr>
        </p:nvSpPr>
        <p:spPr>
          <a:xfrm>
            <a:off x="4872227" y="1701800"/>
            <a:ext cx="6837173" cy="4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8" name="Google Shape;768;p37"/>
          <p:cNvSpPr txBox="1">
            <a:spLocks noGrp="1"/>
          </p:cNvSpPr>
          <p:nvPr>
            <p:ph type="body" idx="1"/>
          </p:nvPr>
        </p:nvSpPr>
        <p:spPr>
          <a:xfrm>
            <a:off x="482600" y="2257196"/>
            <a:ext cx="4026883" cy="2314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769" name="Google Shape;769;p37"/>
          <p:cNvSpPr txBox="1">
            <a:spLocks noGrp="1"/>
          </p:cNvSpPr>
          <p:nvPr>
            <p:ph type="body" idx="3"/>
          </p:nvPr>
        </p:nvSpPr>
        <p:spPr>
          <a:xfrm>
            <a:off x="482599" y="1701800"/>
            <a:ext cx="4026883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70" name="Google Shape;770;p37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771" name="Google Shape;771;p37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37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37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37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37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2">
  <p:cSld name="chart 2"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38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38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38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38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1" name="Google Shape;781;p38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2" name="Google Shape;782;p38"/>
          <p:cNvSpPr>
            <a:spLocks noGrp="1"/>
          </p:cNvSpPr>
          <p:nvPr>
            <p:ph type="chart" idx="2"/>
          </p:nvPr>
        </p:nvSpPr>
        <p:spPr>
          <a:xfrm>
            <a:off x="482599" y="1425678"/>
            <a:ext cx="11226801" cy="3117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3" name="Google Shape;783;p38"/>
          <p:cNvSpPr txBox="1">
            <a:spLocks noGrp="1"/>
          </p:cNvSpPr>
          <p:nvPr>
            <p:ph type="body" idx="1"/>
          </p:nvPr>
        </p:nvSpPr>
        <p:spPr>
          <a:xfrm>
            <a:off x="482599" y="5221786"/>
            <a:ext cx="11226801" cy="981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784" name="Google Shape;784;p38"/>
          <p:cNvSpPr txBox="1">
            <a:spLocks noGrp="1"/>
          </p:cNvSpPr>
          <p:nvPr>
            <p:ph type="body" idx="3"/>
          </p:nvPr>
        </p:nvSpPr>
        <p:spPr>
          <a:xfrm>
            <a:off x="482600" y="4754538"/>
            <a:ext cx="11226800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85" name="Google Shape;785;p38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786" name="Google Shape;786;p38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38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38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38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38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3">
  <p:cSld name="chart 3"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39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39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39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39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39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7" name="Google Shape;797;p39"/>
          <p:cNvSpPr>
            <a:spLocks noGrp="1"/>
          </p:cNvSpPr>
          <p:nvPr>
            <p:ph type="chart" idx="2"/>
          </p:nvPr>
        </p:nvSpPr>
        <p:spPr>
          <a:xfrm>
            <a:off x="482599" y="1425678"/>
            <a:ext cx="5130801" cy="3117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8" name="Google Shape;798;p39"/>
          <p:cNvSpPr txBox="1">
            <a:spLocks noGrp="1"/>
          </p:cNvSpPr>
          <p:nvPr>
            <p:ph type="body" idx="1"/>
          </p:nvPr>
        </p:nvSpPr>
        <p:spPr>
          <a:xfrm>
            <a:off x="482599" y="5221786"/>
            <a:ext cx="5130801" cy="981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799" name="Google Shape;799;p39"/>
          <p:cNvSpPr txBox="1">
            <a:spLocks noGrp="1"/>
          </p:cNvSpPr>
          <p:nvPr>
            <p:ph type="body" idx="3"/>
          </p:nvPr>
        </p:nvSpPr>
        <p:spPr>
          <a:xfrm>
            <a:off x="482599" y="4754538"/>
            <a:ext cx="5130800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0" name="Google Shape;800;p39"/>
          <p:cNvSpPr>
            <a:spLocks noGrp="1"/>
          </p:cNvSpPr>
          <p:nvPr>
            <p:ph type="chart" idx="4"/>
          </p:nvPr>
        </p:nvSpPr>
        <p:spPr>
          <a:xfrm>
            <a:off x="6578599" y="1425678"/>
            <a:ext cx="5130801" cy="3117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1" name="Google Shape;801;p39"/>
          <p:cNvSpPr txBox="1">
            <a:spLocks noGrp="1"/>
          </p:cNvSpPr>
          <p:nvPr>
            <p:ph type="body" idx="5"/>
          </p:nvPr>
        </p:nvSpPr>
        <p:spPr>
          <a:xfrm>
            <a:off x="6578599" y="5221786"/>
            <a:ext cx="5130801" cy="981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802" name="Google Shape;802;p39"/>
          <p:cNvSpPr txBox="1">
            <a:spLocks noGrp="1"/>
          </p:cNvSpPr>
          <p:nvPr>
            <p:ph type="body" idx="6"/>
          </p:nvPr>
        </p:nvSpPr>
        <p:spPr>
          <a:xfrm>
            <a:off x="6578600" y="4754538"/>
            <a:ext cx="5130800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803" name="Google Shape;803;p39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804" name="Google Shape;804;p39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39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39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39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39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4">
  <p:cSld name="chart 4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40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40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40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0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40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5" name="Google Shape;815;p40"/>
          <p:cNvSpPr>
            <a:spLocks noGrp="1"/>
          </p:cNvSpPr>
          <p:nvPr>
            <p:ph type="chart" idx="2"/>
          </p:nvPr>
        </p:nvSpPr>
        <p:spPr>
          <a:xfrm>
            <a:off x="482599" y="1425678"/>
            <a:ext cx="3556001" cy="3117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6" name="Google Shape;816;p40"/>
          <p:cNvSpPr txBox="1">
            <a:spLocks noGrp="1"/>
          </p:cNvSpPr>
          <p:nvPr>
            <p:ph type="body" idx="1"/>
          </p:nvPr>
        </p:nvSpPr>
        <p:spPr>
          <a:xfrm>
            <a:off x="482599" y="5221786"/>
            <a:ext cx="3556001" cy="981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817" name="Google Shape;817;p40"/>
          <p:cNvSpPr txBox="1">
            <a:spLocks noGrp="1"/>
          </p:cNvSpPr>
          <p:nvPr>
            <p:ph type="body" idx="3"/>
          </p:nvPr>
        </p:nvSpPr>
        <p:spPr>
          <a:xfrm>
            <a:off x="482599" y="4754538"/>
            <a:ext cx="3556000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8" name="Google Shape;818;p40"/>
          <p:cNvSpPr>
            <a:spLocks noGrp="1"/>
          </p:cNvSpPr>
          <p:nvPr>
            <p:ph type="chart" idx="4"/>
          </p:nvPr>
        </p:nvSpPr>
        <p:spPr>
          <a:xfrm>
            <a:off x="4318000" y="1425678"/>
            <a:ext cx="3556001" cy="3117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9" name="Google Shape;819;p40"/>
          <p:cNvSpPr txBox="1">
            <a:spLocks noGrp="1"/>
          </p:cNvSpPr>
          <p:nvPr>
            <p:ph type="body" idx="5"/>
          </p:nvPr>
        </p:nvSpPr>
        <p:spPr>
          <a:xfrm>
            <a:off x="4318000" y="5221786"/>
            <a:ext cx="3556001" cy="981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820" name="Google Shape;820;p40"/>
          <p:cNvSpPr txBox="1">
            <a:spLocks noGrp="1"/>
          </p:cNvSpPr>
          <p:nvPr>
            <p:ph type="body" idx="6"/>
          </p:nvPr>
        </p:nvSpPr>
        <p:spPr>
          <a:xfrm>
            <a:off x="4318000" y="4754538"/>
            <a:ext cx="3556000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1" name="Google Shape;821;p40"/>
          <p:cNvSpPr>
            <a:spLocks noGrp="1"/>
          </p:cNvSpPr>
          <p:nvPr>
            <p:ph type="chart" idx="7"/>
          </p:nvPr>
        </p:nvSpPr>
        <p:spPr>
          <a:xfrm>
            <a:off x="8153400" y="1425678"/>
            <a:ext cx="3556001" cy="3117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2" name="Google Shape;822;p40"/>
          <p:cNvSpPr txBox="1">
            <a:spLocks noGrp="1"/>
          </p:cNvSpPr>
          <p:nvPr>
            <p:ph type="body" idx="8"/>
          </p:nvPr>
        </p:nvSpPr>
        <p:spPr>
          <a:xfrm>
            <a:off x="8153400" y="5221786"/>
            <a:ext cx="3556001" cy="981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823" name="Google Shape;823;p40"/>
          <p:cNvSpPr txBox="1">
            <a:spLocks noGrp="1"/>
          </p:cNvSpPr>
          <p:nvPr>
            <p:ph type="body" idx="9"/>
          </p:nvPr>
        </p:nvSpPr>
        <p:spPr>
          <a:xfrm>
            <a:off x="8153400" y="4754538"/>
            <a:ext cx="3556000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824" name="Google Shape;824;p40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825" name="Google Shape;825;p40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40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40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40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40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13">
  <p:cSld name="chart 13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5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" name="Google Shape;72;p5"/>
          <p:cNvSpPr>
            <a:spLocks noGrp="1"/>
          </p:cNvSpPr>
          <p:nvPr>
            <p:ph type="chart" idx="2"/>
          </p:nvPr>
        </p:nvSpPr>
        <p:spPr>
          <a:xfrm>
            <a:off x="482599" y="2443305"/>
            <a:ext cx="3556001" cy="3117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5"/>
          <p:cNvSpPr txBox="1">
            <a:spLocks noGrp="1"/>
          </p:cNvSpPr>
          <p:nvPr>
            <p:ph type="body" idx="1"/>
          </p:nvPr>
        </p:nvSpPr>
        <p:spPr>
          <a:xfrm>
            <a:off x="482599" y="1999562"/>
            <a:ext cx="3556000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5"/>
          <p:cNvSpPr>
            <a:spLocks noGrp="1"/>
          </p:cNvSpPr>
          <p:nvPr>
            <p:ph type="chart" idx="3"/>
          </p:nvPr>
        </p:nvSpPr>
        <p:spPr>
          <a:xfrm>
            <a:off x="4318000" y="2443305"/>
            <a:ext cx="3556001" cy="3117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body" idx="4"/>
          </p:nvPr>
        </p:nvSpPr>
        <p:spPr>
          <a:xfrm>
            <a:off x="4318000" y="1999562"/>
            <a:ext cx="3556000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5"/>
          <p:cNvSpPr>
            <a:spLocks noGrp="1"/>
          </p:cNvSpPr>
          <p:nvPr>
            <p:ph type="chart" idx="5"/>
          </p:nvPr>
        </p:nvSpPr>
        <p:spPr>
          <a:xfrm>
            <a:off x="8153400" y="2443305"/>
            <a:ext cx="3556001" cy="3117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5"/>
          <p:cNvSpPr txBox="1">
            <a:spLocks noGrp="1"/>
          </p:cNvSpPr>
          <p:nvPr>
            <p:ph type="body" idx="6"/>
          </p:nvPr>
        </p:nvSpPr>
        <p:spPr>
          <a:xfrm>
            <a:off x="8153400" y="1999562"/>
            <a:ext cx="3556000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5"/>
          <p:cNvSpPr txBox="1">
            <a:spLocks noGrp="1"/>
          </p:cNvSpPr>
          <p:nvPr>
            <p:ph type="body" idx="7"/>
          </p:nvPr>
        </p:nvSpPr>
        <p:spPr>
          <a:xfrm>
            <a:off x="1625598" y="3789698"/>
            <a:ext cx="1270001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8"/>
          </p:nvPr>
        </p:nvSpPr>
        <p:spPr>
          <a:xfrm>
            <a:off x="5460999" y="3789698"/>
            <a:ext cx="1270001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body" idx="9"/>
          </p:nvPr>
        </p:nvSpPr>
        <p:spPr>
          <a:xfrm>
            <a:off x="9296399" y="3789698"/>
            <a:ext cx="1270001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81" name="Google Shape;81;p5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82" name="Google Shape;82;p5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5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5">
  <p:cSld name="chart 5"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1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41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3" name="Google Shape;833;p41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41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41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6" name="Google Shape;836;p41"/>
          <p:cNvSpPr>
            <a:spLocks noGrp="1"/>
          </p:cNvSpPr>
          <p:nvPr>
            <p:ph type="chart" idx="2"/>
          </p:nvPr>
        </p:nvSpPr>
        <p:spPr>
          <a:xfrm>
            <a:off x="482599" y="1406667"/>
            <a:ext cx="2641601" cy="3117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7" name="Google Shape;837;p41"/>
          <p:cNvSpPr txBox="1">
            <a:spLocks noGrp="1"/>
          </p:cNvSpPr>
          <p:nvPr>
            <p:ph type="body" idx="1"/>
          </p:nvPr>
        </p:nvSpPr>
        <p:spPr>
          <a:xfrm>
            <a:off x="482599" y="5053307"/>
            <a:ext cx="2641601" cy="1130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838" name="Google Shape;838;p41"/>
          <p:cNvSpPr txBox="1">
            <a:spLocks noGrp="1"/>
          </p:cNvSpPr>
          <p:nvPr>
            <p:ph type="body" idx="3"/>
          </p:nvPr>
        </p:nvSpPr>
        <p:spPr>
          <a:xfrm>
            <a:off x="482599" y="4692664"/>
            <a:ext cx="2641600" cy="34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800"/>
              <a:buNone/>
              <a:defRPr sz="1800" b="1" cap="none">
                <a:solidFill>
                  <a:srgbClr val="47464B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9" name="Google Shape;839;p41"/>
          <p:cNvSpPr>
            <a:spLocks noGrp="1"/>
          </p:cNvSpPr>
          <p:nvPr>
            <p:ph type="chart" idx="4"/>
          </p:nvPr>
        </p:nvSpPr>
        <p:spPr>
          <a:xfrm>
            <a:off x="3344333" y="1425678"/>
            <a:ext cx="2641601" cy="3117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0" name="Google Shape;840;p41"/>
          <p:cNvSpPr txBox="1">
            <a:spLocks noGrp="1"/>
          </p:cNvSpPr>
          <p:nvPr>
            <p:ph type="body" idx="5"/>
          </p:nvPr>
        </p:nvSpPr>
        <p:spPr>
          <a:xfrm>
            <a:off x="3344333" y="5072318"/>
            <a:ext cx="2641601" cy="1130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841" name="Google Shape;841;p41"/>
          <p:cNvSpPr txBox="1">
            <a:spLocks noGrp="1"/>
          </p:cNvSpPr>
          <p:nvPr>
            <p:ph type="body" idx="6"/>
          </p:nvPr>
        </p:nvSpPr>
        <p:spPr>
          <a:xfrm>
            <a:off x="3344334" y="4711675"/>
            <a:ext cx="2641600" cy="34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800"/>
              <a:buNone/>
              <a:defRPr sz="1800" b="1" cap="none">
                <a:solidFill>
                  <a:srgbClr val="47464B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2" name="Google Shape;842;p41"/>
          <p:cNvSpPr>
            <a:spLocks noGrp="1"/>
          </p:cNvSpPr>
          <p:nvPr>
            <p:ph type="chart" idx="7"/>
          </p:nvPr>
        </p:nvSpPr>
        <p:spPr>
          <a:xfrm>
            <a:off x="6206067" y="1425678"/>
            <a:ext cx="2641601" cy="3117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3" name="Google Shape;843;p41"/>
          <p:cNvSpPr txBox="1">
            <a:spLocks noGrp="1"/>
          </p:cNvSpPr>
          <p:nvPr>
            <p:ph type="body" idx="8"/>
          </p:nvPr>
        </p:nvSpPr>
        <p:spPr>
          <a:xfrm>
            <a:off x="6206067" y="5072318"/>
            <a:ext cx="2641601" cy="1130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844" name="Google Shape;844;p41"/>
          <p:cNvSpPr txBox="1">
            <a:spLocks noGrp="1"/>
          </p:cNvSpPr>
          <p:nvPr>
            <p:ph type="body" idx="9"/>
          </p:nvPr>
        </p:nvSpPr>
        <p:spPr>
          <a:xfrm>
            <a:off x="6206067" y="4711675"/>
            <a:ext cx="2641600" cy="34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800"/>
              <a:buNone/>
              <a:defRPr sz="1800" b="1" cap="none">
                <a:solidFill>
                  <a:srgbClr val="47464B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5" name="Google Shape;845;p41"/>
          <p:cNvSpPr>
            <a:spLocks noGrp="1"/>
          </p:cNvSpPr>
          <p:nvPr>
            <p:ph type="chart" idx="13"/>
          </p:nvPr>
        </p:nvSpPr>
        <p:spPr>
          <a:xfrm>
            <a:off x="9067800" y="1425678"/>
            <a:ext cx="2641601" cy="3117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6" name="Google Shape;846;p41"/>
          <p:cNvSpPr txBox="1">
            <a:spLocks noGrp="1"/>
          </p:cNvSpPr>
          <p:nvPr>
            <p:ph type="body" idx="14"/>
          </p:nvPr>
        </p:nvSpPr>
        <p:spPr>
          <a:xfrm>
            <a:off x="9067800" y="5072318"/>
            <a:ext cx="2641601" cy="1130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None/>
              <a:defRPr sz="1600">
                <a:solidFill>
                  <a:srgbClr val="47464B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847" name="Google Shape;847;p41"/>
          <p:cNvSpPr txBox="1">
            <a:spLocks noGrp="1"/>
          </p:cNvSpPr>
          <p:nvPr>
            <p:ph type="body" idx="15"/>
          </p:nvPr>
        </p:nvSpPr>
        <p:spPr>
          <a:xfrm>
            <a:off x="9067801" y="4711675"/>
            <a:ext cx="2641600" cy="34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800"/>
              <a:buNone/>
              <a:defRPr sz="1800" b="1" cap="none">
                <a:solidFill>
                  <a:srgbClr val="47464B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848" name="Google Shape;848;p41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849" name="Google Shape;849;p41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41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41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41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41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6">
  <p:cSld name="chart 6"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42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42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42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42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42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0" name="Google Shape;860;p42"/>
          <p:cNvSpPr>
            <a:spLocks noGrp="1"/>
          </p:cNvSpPr>
          <p:nvPr>
            <p:ph type="chart" idx="2"/>
          </p:nvPr>
        </p:nvSpPr>
        <p:spPr>
          <a:xfrm>
            <a:off x="5905500" y="2360118"/>
            <a:ext cx="5803900" cy="3697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1" name="Google Shape;861;p42"/>
          <p:cNvSpPr txBox="1">
            <a:spLocks noGrp="1"/>
          </p:cNvSpPr>
          <p:nvPr>
            <p:ph type="body" idx="1"/>
          </p:nvPr>
        </p:nvSpPr>
        <p:spPr>
          <a:xfrm>
            <a:off x="482600" y="4254499"/>
            <a:ext cx="4572000" cy="180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Font typeface="Arial"/>
              <a:buChar char="•"/>
              <a:defRPr sz="1600">
                <a:solidFill>
                  <a:srgbClr val="47464B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862" name="Google Shape;862;p42"/>
          <p:cNvSpPr txBox="1">
            <a:spLocks noGrp="1"/>
          </p:cNvSpPr>
          <p:nvPr>
            <p:ph type="body" idx="3"/>
          </p:nvPr>
        </p:nvSpPr>
        <p:spPr>
          <a:xfrm>
            <a:off x="5905500" y="1689557"/>
            <a:ext cx="5803900" cy="66692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3" name="Google Shape;863;p42"/>
          <p:cNvSpPr>
            <a:spLocks noGrp="1"/>
          </p:cNvSpPr>
          <p:nvPr>
            <p:ph type="chart" idx="4"/>
          </p:nvPr>
        </p:nvSpPr>
        <p:spPr>
          <a:xfrm>
            <a:off x="482600" y="2360117"/>
            <a:ext cx="4572000" cy="1767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4" name="Google Shape;864;p42"/>
          <p:cNvSpPr txBox="1">
            <a:spLocks noGrp="1"/>
          </p:cNvSpPr>
          <p:nvPr>
            <p:ph type="body" idx="5"/>
          </p:nvPr>
        </p:nvSpPr>
        <p:spPr>
          <a:xfrm>
            <a:off x="482600" y="1689557"/>
            <a:ext cx="4572000" cy="666924"/>
          </a:xfrm>
          <a:prstGeom prst="rect">
            <a:avLst/>
          </a:prstGeom>
          <a:solidFill>
            <a:srgbClr val="E7EAEC"/>
          </a:solidFill>
          <a:ln w="9525" cap="flat" cmpd="sng">
            <a:solidFill>
              <a:srgbClr val="E7EA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865" name="Google Shape;865;p42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866" name="Google Shape;866;p42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42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42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42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42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7">
  <p:cSld name="chart 7"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43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43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43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3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43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7" name="Google Shape;877;p43"/>
          <p:cNvSpPr txBox="1">
            <a:spLocks noGrp="1"/>
          </p:cNvSpPr>
          <p:nvPr>
            <p:ph type="body" idx="1"/>
          </p:nvPr>
        </p:nvSpPr>
        <p:spPr>
          <a:xfrm>
            <a:off x="482600" y="4254499"/>
            <a:ext cx="5143500" cy="180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Font typeface="Arial"/>
              <a:buChar char="•"/>
              <a:defRPr sz="1600">
                <a:solidFill>
                  <a:srgbClr val="47464B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878" name="Google Shape;878;p43"/>
          <p:cNvSpPr>
            <a:spLocks noGrp="1"/>
          </p:cNvSpPr>
          <p:nvPr>
            <p:ph type="chart" idx="2"/>
          </p:nvPr>
        </p:nvSpPr>
        <p:spPr>
          <a:xfrm>
            <a:off x="482600" y="2360117"/>
            <a:ext cx="5143500" cy="1767381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9" name="Google Shape;879;p43"/>
          <p:cNvSpPr txBox="1">
            <a:spLocks noGrp="1"/>
          </p:cNvSpPr>
          <p:nvPr>
            <p:ph type="body" idx="3"/>
          </p:nvPr>
        </p:nvSpPr>
        <p:spPr>
          <a:xfrm>
            <a:off x="482600" y="1689557"/>
            <a:ext cx="5143500" cy="666924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0" name="Google Shape;880;p43"/>
          <p:cNvSpPr txBox="1">
            <a:spLocks noGrp="1"/>
          </p:cNvSpPr>
          <p:nvPr>
            <p:ph type="body" idx="4"/>
          </p:nvPr>
        </p:nvSpPr>
        <p:spPr>
          <a:xfrm>
            <a:off x="6565901" y="4254499"/>
            <a:ext cx="5143500" cy="180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600"/>
              <a:buFont typeface="Arial"/>
              <a:buChar char="•"/>
              <a:defRPr sz="1600">
                <a:solidFill>
                  <a:srgbClr val="47464B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881" name="Google Shape;881;p43"/>
          <p:cNvSpPr>
            <a:spLocks noGrp="1"/>
          </p:cNvSpPr>
          <p:nvPr>
            <p:ph type="chart" idx="5"/>
          </p:nvPr>
        </p:nvSpPr>
        <p:spPr>
          <a:xfrm>
            <a:off x="6565901" y="2360117"/>
            <a:ext cx="5143500" cy="1767381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2" name="Google Shape;882;p43"/>
          <p:cNvSpPr txBox="1">
            <a:spLocks noGrp="1"/>
          </p:cNvSpPr>
          <p:nvPr>
            <p:ph type="body" idx="6"/>
          </p:nvPr>
        </p:nvSpPr>
        <p:spPr>
          <a:xfrm>
            <a:off x="6565901" y="1689557"/>
            <a:ext cx="5143500" cy="666924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883" name="Google Shape;883;p43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884" name="Google Shape;884;p43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43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43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43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43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8">
  <p:cSld name="chart 8"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44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44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44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4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44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5" name="Google Shape;895;p44"/>
          <p:cNvSpPr>
            <a:spLocks noGrp="1"/>
          </p:cNvSpPr>
          <p:nvPr>
            <p:ph type="chart" idx="2"/>
          </p:nvPr>
        </p:nvSpPr>
        <p:spPr>
          <a:xfrm>
            <a:off x="482600" y="1918165"/>
            <a:ext cx="5143500" cy="1767381"/>
          </a:xfrm>
          <a:prstGeom prst="rect">
            <a:avLst/>
          </a:prstGeom>
          <a:solidFill>
            <a:schemeClr val="accent1">
              <a:alpha val="29411"/>
            </a:scheme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6" name="Google Shape;896;p44"/>
          <p:cNvSpPr txBox="1">
            <a:spLocks noGrp="1"/>
          </p:cNvSpPr>
          <p:nvPr>
            <p:ph type="body" idx="1"/>
          </p:nvPr>
        </p:nvSpPr>
        <p:spPr>
          <a:xfrm>
            <a:off x="482600" y="1419645"/>
            <a:ext cx="5143500" cy="498733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7" name="Google Shape;897;p44"/>
          <p:cNvSpPr>
            <a:spLocks noGrp="1"/>
          </p:cNvSpPr>
          <p:nvPr>
            <p:ph type="chart" idx="3"/>
          </p:nvPr>
        </p:nvSpPr>
        <p:spPr>
          <a:xfrm>
            <a:off x="6565901" y="1918165"/>
            <a:ext cx="5143500" cy="1767381"/>
          </a:xfrm>
          <a:prstGeom prst="rect">
            <a:avLst/>
          </a:prstGeom>
          <a:solidFill>
            <a:schemeClr val="accent4">
              <a:alpha val="29411"/>
            </a:scheme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8" name="Google Shape;898;p44"/>
          <p:cNvSpPr txBox="1">
            <a:spLocks noGrp="1"/>
          </p:cNvSpPr>
          <p:nvPr>
            <p:ph type="body" idx="4"/>
          </p:nvPr>
        </p:nvSpPr>
        <p:spPr>
          <a:xfrm>
            <a:off x="6565901" y="1419645"/>
            <a:ext cx="5143500" cy="498733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9" name="Google Shape;899;p44"/>
          <p:cNvSpPr>
            <a:spLocks noGrp="1"/>
          </p:cNvSpPr>
          <p:nvPr>
            <p:ph type="chart" idx="5"/>
          </p:nvPr>
        </p:nvSpPr>
        <p:spPr>
          <a:xfrm>
            <a:off x="482600" y="4438382"/>
            <a:ext cx="5143500" cy="1767381"/>
          </a:xfrm>
          <a:prstGeom prst="rect">
            <a:avLst/>
          </a:prstGeom>
          <a:solidFill>
            <a:schemeClr val="accent3">
              <a:alpha val="29411"/>
            </a:scheme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0" name="Google Shape;900;p44"/>
          <p:cNvSpPr txBox="1">
            <a:spLocks noGrp="1"/>
          </p:cNvSpPr>
          <p:nvPr>
            <p:ph type="body" idx="6"/>
          </p:nvPr>
        </p:nvSpPr>
        <p:spPr>
          <a:xfrm>
            <a:off x="482600" y="3939862"/>
            <a:ext cx="5143500" cy="498733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1" name="Google Shape;901;p44"/>
          <p:cNvSpPr>
            <a:spLocks noGrp="1"/>
          </p:cNvSpPr>
          <p:nvPr>
            <p:ph type="chart" idx="7"/>
          </p:nvPr>
        </p:nvSpPr>
        <p:spPr>
          <a:xfrm>
            <a:off x="6565901" y="4438382"/>
            <a:ext cx="5143500" cy="1767381"/>
          </a:xfrm>
          <a:prstGeom prst="rect">
            <a:avLst/>
          </a:prstGeom>
          <a:solidFill>
            <a:schemeClr val="accent5">
              <a:alpha val="29411"/>
            </a:scheme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2" name="Google Shape;902;p44"/>
          <p:cNvSpPr txBox="1">
            <a:spLocks noGrp="1"/>
          </p:cNvSpPr>
          <p:nvPr>
            <p:ph type="body" idx="8"/>
          </p:nvPr>
        </p:nvSpPr>
        <p:spPr>
          <a:xfrm>
            <a:off x="6565901" y="3939862"/>
            <a:ext cx="5143500" cy="498733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903" name="Google Shape;903;p44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904" name="Google Shape;904;p44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44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44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44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44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9">
  <p:cSld name="chart 9"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45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45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45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45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45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5" name="Google Shape;915;p45"/>
          <p:cNvSpPr>
            <a:spLocks noGrp="1"/>
          </p:cNvSpPr>
          <p:nvPr>
            <p:ph type="chart" idx="2"/>
          </p:nvPr>
        </p:nvSpPr>
        <p:spPr>
          <a:xfrm>
            <a:off x="482600" y="1918165"/>
            <a:ext cx="5143500" cy="1767381"/>
          </a:xfrm>
          <a:prstGeom prst="rect">
            <a:avLst/>
          </a:prstGeom>
          <a:solidFill>
            <a:schemeClr val="accent1">
              <a:alpha val="29411"/>
            </a:scheme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6" name="Google Shape;916;p45"/>
          <p:cNvSpPr txBox="1">
            <a:spLocks noGrp="1"/>
          </p:cNvSpPr>
          <p:nvPr>
            <p:ph type="body" idx="1"/>
          </p:nvPr>
        </p:nvSpPr>
        <p:spPr>
          <a:xfrm>
            <a:off x="985520" y="1419645"/>
            <a:ext cx="4640580" cy="498733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7" name="Google Shape;917;p45"/>
          <p:cNvSpPr>
            <a:spLocks noGrp="1"/>
          </p:cNvSpPr>
          <p:nvPr>
            <p:ph type="chart" idx="3"/>
          </p:nvPr>
        </p:nvSpPr>
        <p:spPr>
          <a:xfrm>
            <a:off x="6565901" y="1918165"/>
            <a:ext cx="5143500" cy="1767381"/>
          </a:xfrm>
          <a:prstGeom prst="rect">
            <a:avLst/>
          </a:prstGeom>
          <a:solidFill>
            <a:schemeClr val="accent4">
              <a:alpha val="29411"/>
            </a:scheme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8" name="Google Shape;918;p45"/>
          <p:cNvSpPr txBox="1">
            <a:spLocks noGrp="1"/>
          </p:cNvSpPr>
          <p:nvPr>
            <p:ph type="body" idx="4"/>
          </p:nvPr>
        </p:nvSpPr>
        <p:spPr>
          <a:xfrm>
            <a:off x="7068821" y="1419645"/>
            <a:ext cx="4640580" cy="498733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9" name="Google Shape;919;p45"/>
          <p:cNvSpPr>
            <a:spLocks noGrp="1"/>
          </p:cNvSpPr>
          <p:nvPr>
            <p:ph type="chart" idx="5"/>
          </p:nvPr>
        </p:nvSpPr>
        <p:spPr>
          <a:xfrm>
            <a:off x="482600" y="4438382"/>
            <a:ext cx="5143500" cy="1767381"/>
          </a:xfrm>
          <a:prstGeom prst="rect">
            <a:avLst/>
          </a:prstGeom>
          <a:solidFill>
            <a:schemeClr val="accent3">
              <a:alpha val="29411"/>
            </a:scheme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0" name="Google Shape;920;p45"/>
          <p:cNvSpPr txBox="1">
            <a:spLocks noGrp="1"/>
          </p:cNvSpPr>
          <p:nvPr>
            <p:ph type="body" idx="6"/>
          </p:nvPr>
        </p:nvSpPr>
        <p:spPr>
          <a:xfrm>
            <a:off x="985520" y="3939862"/>
            <a:ext cx="4640580" cy="498733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1" name="Google Shape;921;p45"/>
          <p:cNvSpPr>
            <a:spLocks noGrp="1"/>
          </p:cNvSpPr>
          <p:nvPr>
            <p:ph type="chart" idx="7"/>
          </p:nvPr>
        </p:nvSpPr>
        <p:spPr>
          <a:xfrm>
            <a:off x="6565901" y="4438382"/>
            <a:ext cx="5143500" cy="1767381"/>
          </a:xfrm>
          <a:prstGeom prst="rect">
            <a:avLst/>
          </a:prstGeom>
          <a:solidFill>
            <a:schemeClr val="accent5">
              <a:alpha val="29411"/>
            </a:scheme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2" name="Google Shape;922;p45"/>
          <p:cNvSpPr txBox="1">
            <a:spLocks noGrp="1"/>
          </p:cNvSpPr>
          <p:nvPr>
            <p:ph type="body" idx="8"/>
          </p:nvPr>
        </p:nvSpPr>
        <p:spPr>
          <a:xfrm>
            <a:off x="7068821" y="3939862"/>
            <a:ext cx="4640580" cy="498733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3" name="Google Shape;923;p45"/>
          <p:cNvSpPr txBox="1">
            <a:spLocks noGrp="1"/>
          </p:cNvSpPr>
          <p:nvPr>
            <p:ph type="body" idx="9"/>
          </p:nvPr>
        </p:nvSpPr>
        <p:spPr>
          <a:xfrm>
            <a:off x="482600" y="1419645"/>
            <a:ext cx="502920" cy="498733"/>
          </a:xfrm>
          <a:prstGeom prst="rect">
            <a:avLst/>
          </a:prstGeom>
          <a:solidFill>
            <a:srgbClr val="006F99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4" name="Google Shape;924;p45"/>
          <p:cNvSpPr txBox="1">
            <a:spLocks noGrp="1"/>
          </p:cNvSpPr>
          <p:nvPr>
            <p:ph type="body" idx="13"/>
          </p:nvPr>
        </p:nvSpPr>
        <p:spPr>
          <a:xfrm>
            <a:off x="482600" y="3939862"/>
            <a:ext cx="502920" cy="498733"/>
          </a:xfrm>
          <a:prstGeom prst="rect">
            <a:avLst/>
          </a:prstGeom>
          <a:solidFill>
            <a:srgbClr val="D4530F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5" name="Google Shape;925;p45"/>
          <p:cNvSpPr txBox="1">
            <a:spLocks noGrp="1"/>
          </p:cNvSpPr>
          <p:nvPr>
            <p:ph type="body" idx="14"/>
          </p:nvPr>
        </p:nvSpPr>
        <p:spPr>
          <a:xfrm>
            <a:off x="6565901" y="1419645"/>
            <a:ext cx="502920" cy="498733"/>
          </a:xfrm>
          <a:prstGeom prst="rect">
            <a:avLst/>
          </a:prstGeom>
          <a:solidFill>
            <a:srgbClr val="5C851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6" name="Google Shape;926;p45"/>
          <p:cNvSpPr txBox="1">
            <a:spLocks noGrp="1"/>
          </p:cNvSpPr>
          <p:nvPr>
            <p:ph type="body" idx="15"/>
          </p:nvPr>
        </p:nvSpPr>
        <p:spPr>
          <a:xfrm>
            <a:off x="6565901" y="3939862"/>
            <a:ext cx="502920" cy="498733"/>
          </a:xfrm>
          <a:prstGeom prst="rect">
            <a:avLst/>
          </a:prstGeom>
          <a:solidFill>
            <a:srgbClr val="603A5E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927" name="Google Shape;927;p45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928" name="Google Shape;928;p45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45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45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45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45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10">
  <p:cSld name="chart 10"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46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5" name="Google Shape;935;p46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6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46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6"/>
          <p:cNvSpPr>
            <a:spLocks noGrp="1"/>
          </p:cNvSpPr>
          <p:nvPr>
            <p:ph type="chart" idx="2"/>
          </p:nvPr>
        </p:nvSpPr>
        <p:spPr>
          <a:xfrm>
            <a:off x="482600" y="1918165"/>
            <a:ext cx="5143500" cy="1767381"/>
          </a:xfrm>
          <a:prstGeom prst="rect">
            <a:avLst/>
          </a:prstGeom>
          <a:solidFill>
            <a:schemeClr val="accent1">
              <a:alpha val="29411"/>
            </a:scheme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9" name="Google Shape;939;p46"/>
          <p:cNvSpPr txBox="1">
            <a:spLocks noGrp="1"/>
          </p:cNvSpPr>
          <p:nvPr>
            <p:ph type="body" idx="1"/>
          </p:nvPr>
        </p:nvSpPr>
        <p:spPr>
          <a:xfrm>
            <a:off x="482600" y="1419645"/>
            <a:ext cx="5143500" cy="498733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0" name="Google Shape;940;p46"/>
          <p:cNvSpPr>
            <a:spLocks noGrp="1"/>
          </p:cNvSpPr>
          <p:nvPr>
            <p:ph type="chart" idx="3"/>
          </p:nvPr>
        </p:nvSpPr>
        <p:spPr>
          <a:xfrm>
            <a:off x="6565901" y="1918165"/>
            <a:ext cx="5143500" cy="1767381"/>
          </a:xfrm>
          <a:prstGeom prst="rect">
            <a:avLst/>
          </a:prstGeom>
          <a:solidFill>
            <a:schemeClr val="accent4">
              <a:alpha val="29411"/>
            </a:scheme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1" name="Google Shape;941;p46"/>
          <p:cNvSpPr txBox="1">
            <a:spLocks noGrp="1"/>
          </p:cNvSpPr>
          <p:nvPr>
            <p:ph type="body" idx="4"/>
          </p:nvPr>
        </p:nvSpPr>
        <p:spPr>
          <a:xfrm>
            <a:off x="6565901" y="1419645"/>
            <a:ext cx="5143500" cy="498733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2" name="Google Shape;942;p46"/>
          <p:cNvSpPr>
            <a:spLocks noGrp="1"/>
          </p:cNvSpPr>
          <p:nvPr>
            <p:ph type="chart" idx="5"/>
          </p:nvPr>
        </p:nvSpPr>
        <p:spPr>
          <a:xfrm>
            <a:off x="482600" y="4450660"/>
            <a:ext cx="11226801" cy="1767381"/>
          </a:xfrm>
          <a:prstGeom prst="rect">
            <a:avLst/>
          </a:prstGeom>
          <a:solidFill>
            <a:schemeClr val="accent5">
              <a:alpha val="29411"/>
            </a:scheme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3" name="Google Shape;943;p46"/>
          <p:cNvSpPr txBox="1">
            <a:spLocks noGrp="1"/>
          </p:cNvSpPr>
          <p:nvPr>
            <p:ph type="body" idx="6"/>
          </p:nvPr>
        </p:nvSpPr>
        <p:spPr>
          <a:xfrm>
            <a:off x="482600" y="3952140"/>
            <a:ext cx="11226801" cy="498733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4" name="Google Shape;944;p46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945" name="Google Shape;945;p46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946" name="Google Shape;946;p46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46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46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46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46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11">
  <p:cSld name="chart 11"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47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47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p47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7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6" name="Google Shape;956;p47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7" name="Google Shape;957;p47"/>
          <p:cNvSpPr>
            <a:spLocks noGrp="1"/>
          </p:cNvSpPr>
          <p:nvPr>
            <p:ph type="chart" idx="2"/>
          </p:nvPr>
        </p:nvSpPr>
        <p:spPr>
          <a:xfrm>
            <a:off x="482600" y="1918165"/>
            <a:ext cx="3568699" cy="1767381"/>
          </a:xfrm>
          <a:prstGeom prst="rect">
            <a:avLst/>
          </a:prstGeom>
          <a:solidFill>
            <a:schemeClr val="accent1">
              <a:alpha val="29411"/>
            </a:scheme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8" name="Google Shape;958;p47"/>
          <p:cNvSpPr txBox="1">
            <a:spLocks noGrp="1"/>
          </p:cNvSpPr>
          <p:nvPr>
            <p:ph type="body" idx="1"/>
          </p:nvPr>
        </p:nvSpPr>
        <p:spPr>
          <a:xfrm>
            <a:off x="482600" y="1419645"/>
            <a:ext cx="3568699" cy="498733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9" name="Google Shape;959;p47"/>
          <p:cNvSpPr>
            <a:spLocks noGrp="1"/>
          </p:cNvSpPr>
          <p:nvPr>
            <p:ph type="chart" idx="3"/>
          </p:nvPr>
        </p:nvSpPr>
        <p:spPr>
          <a:xfrm>
            <a:off x="4311651" y="1918165"/>
            <a:ext cx="3568699" cy="1767381"/>
          </a:xfrm>
          <a:prstGeom prst="rect">
            <a:avLst/>
          </a:prstGeom>
          <a:solidFill>
            <a:schemeClr val="accent4">
              <a:alpha val="29411"/>
            </a:scheme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0" name="Google Shape;960;p47"/>
          <p:cNvSpPr txBox="1">
            <a:spLocks noGrp="1"/>
          </p:cNvSpPr>
          <p:nvPr>
            <p:ph type="body" idx="4"/>
          </p:nvPr>
        </p:nvSpPr>
        <p:spPr>
          <a:xfrm>
            <a:off x="4311651" y="1419645"/>
            <a:ext cx="3568699" cy="498733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1" name="Google Shape;961;p47"/>
          <p:cNvSpPr>
            <a:spLocks noGrp="1"/>
          </p:cNvSpPr>
          <p:nvPr>
            <p:ph type="chart" idx="5"/>
          </p:nvPr>
        </p:nvSpPr>
        <p:spPr>
          <a:xfrm>
            <a:off x="482600" y="4438382"/>
            <a:ext cx="3568699" cy="1767381"/>
          </a:xfrm>
          <a:prstGeom prst="rect">
            <a:avLst/>
          </a:prstGeom>
          <a:solidFill>
            <a:schemeClr val="accent3">
              <a:alpha val="29411"/>
            </a:scheme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2" name="Google Shape;962;p47"/>
          <p:cNvSpPr txBox="1">
            <a:spLocks noGrp="1"/>
          </p:cNvSpPr>
          <p:nvPr>
            <p:ph type="body" idx="6"/>
          </p:nvPr>
        </p:nvSpPr>
        <p:spPr>
          <a:xfrm>
            <a:off x="482600" y="3939862"/>
            <a:ext cx="3568699" cy="498733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3" name="Google Shape;963;p47"/>
          <p:cNvSpPr>
            <a:spLocks noGrp="1"/>
          </p:cNvSpPr>
          <p:nvPr>
            <p:ph type="chart" idx="7"/>
          </p:nvPr>
        </p:nvSpPr>
        <p:spPr>
          <a:xfrm>
            <a:off x="4311651" y="4438382"/>
            <a:ext cx="3568699" cy="1767381"/>
          </a:xfrm>
          <a:prstGeom prst="rect">
            <a:avLst/>
          </a:prstGeom>
          <a:solidFill>
            <a:schemeClr val="accent5">
              <a:alpha val="29411"/>
            </a:scheme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4" name="Google Shape;964;p47"/>
          <p:cNvSpPr txBox="1">
            <a:spLocks noGrp="1"/>
          </p:cNvSpPr>
          <p:nvPr>
            <p:ph type="body" idx="8"/>
          </p:nvPr>
        </p:nvSpPr>
        <p:spPr>
          <a:xfrm>
            <a:off x="4311651" y="3939862"/>
            <a:ext cx="3568699" cy="498733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5" name="Google Shape;965;p47"/>
          <p:cNvSpPr>
            <a:spLocks noGrp="1"/>
          </p:cNvSpPr>
          <p:nvPr>
            <p:ph type="chart" idx="9"/>
          </p:nvPr>
        </p:nvSpPr>
        <p:spPr>
          <a:xfrm>
            <a:off x="8140702" y="1918165"/>
            <a:ext cx="3568699" cy="1767381"/>
          </a:xfrm>
          <a:prstGeom prst="rect">
            <a:avLst/>
          </a:prstGeom>
          <a:solidFill>
            <a:schemeClr val="accent2">
              <a:alpha val="29411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6" name="Google Shape;966;p47"/>
          <p:cNvSpPr txBox="1">
            <a:spLocks noGrp="1"/>
          </p:cNvSpPr>
          <p:nvPr>
            <p:ph type="body" idx="13"/>
          </p:nvPr>
        </p:nvSpPr>
        <p:spPr>
          <a:xfrm>
            <a:off x="8140702" y="1419645"/>
            <a:ext cx="3568699" cy="498733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7" name="Google Shape;967;p47"/>
          <p:cNvSpPr>
            <a:spLocks noGrp="1"/>
          </p:cNvSpPr>
          <p:nvPr>
            <p:ph type="chart" idx="14"/>
          </p:nvPr>
        </p:nvSpPr>
        <p:spPr>
          <a:xfrm>
            <a:off x="8140702" y="4438382"/>
            <a:ext cx="3568699" cy="1767381"/>
          </a:xfrm>
          <a:prstGeom prst="rect">
            <a:avLst/>
          </a:prstGeom>
          <a:solidFill>
            <a:schemeClr val="accent6">
              <a:alpha val="29411"/>
            </a:schemeClr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8" name="Google Shape;968;p47"/>
          <p:cNvSpPr txBox="1">
            <a:spLocks noGrp="1"/>
          </p:cNvSpPr>
          <p:nvPr>
            <p:ph type="body" idx="15"/>
          </p:nvPr>
        </p:nvSpPr>
        <p:spPr>
          <a:xfrm>
            <a:off x="8140702" y="3939862"/>
            <a:ext cx="3568699" cy="498733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969" name="Google Shape;969;p47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970" name="Google Shape;970;p47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and mockup">
  <p:cSld name="chart and mockup"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6" name="Google Shape;976;p48"/>
          <p:cNvGrpSpPr/>
          <p:nvPr/>
        </p:nvGrpSpPr>
        <p:grpSpPr>
          <a:xfrm>
            <a:off x="1036776" y="1717358"/>
            <a:ext cx="5059198" cy="4416742"/>
            <a:chOff x="3742268" y="2033349"/>
            <a:chExt cx="4296282" cy="3750707"/>
          </a:xfrm>
        </p:grpSpPr>
        <p:sp>
          <p:nvSpPr>
            <p:cNvPr id="977" name="Google Shape;977;p48"/>
            <p:cNvSpPr/>
            <p:nvPr/>
          </p:nvSpPr>
          <p:spPr>
            <a:xfrm>
              <a:off x="5156233" y="5716335"/>
              <a:ext cx="1464334" cy="677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18" y="7200"/>
                  </a:moveTo>
                  <a:lnTo>
                    <a:pt x="21600" y="0"/>
                  </a:lnTo>
                  <a:cubicBezTo>
                    <a:pt x="21575" y="2780"/>
                    <a:pt x="21355" y="12687"/>
                    <a:pt x="20651" y="13859"/>
                  </a:cubicBezTo>
                  <a:cubicBezTo>
                    <a:pt x="19347" y="16026"/>
                    <a:pt x="17405" y="15717"/>
                    <a:pt x="17405" y="15717"/>
                  </a:cubicBezTo>
                  <a:lnTo>
                    <a:pt x="12405" y="15717"/>
                  </a:lnTo>
                  <a:lnTo>
                    <a:pt x="9195" y="15717"/>
                  </a:lnTo>
                  <a:lnTo>
                    <a:pt x="4195" y="15717"/>
                  </a:lnTo>
                  <a:cubicBezTo>
                    <a:pt x="4195" y="15717"/>
                    <a:pt x="2253" y="16026"/>
                    <a:pt x="949" y="13859"/>
                  </a:cubicBezTo>
                  <a:cubicBezTo>
                    <a:pt x="245" y="12687"/>
                    <a:pt x="25" y="4217"/>
                    <a:pt x="0" y="1437"/>
                  </a:cubicBezTo>
                  <a:lnTo>
                    <a:pt x="82" y="5385"/>
                  </a:lnTo>
                  <a:cubicBezTo>
                    <a:pt x="82" y="5385"/>
                    <a:pt x="124" y="14404"/>
                    <a:pt x="496" y="17423"/>
                  </a:cubicBezTo>
                  <a:cubicBezTo>
                    <a:pt x="868" y="20442"/>
                    <a:pt x="2101" y="21600"/>
                    <a:pt x="2983" y="21600"/>
                  </a:cubicBezTo>
                  <a:cubicBezTo>
                    <a:pt x="3502" y="21600"/>
                    <a:pt x="6673" y="21600"/>
                    <a:pt x="9195" y="21600"/>
                  </a:cubicBezTo>
                  <a:cubicBezTo>
                    <a:pt x="10959" y="21600"/>
                    <a:pt x="12405" y="21600"/>
                    <a:pt x="12405" y="21600"/>
                  </a:cubicBezTo>
                  <a:cubicBezTo>
                    <a:pt x="14927" y="21600"/>
                    <a:pt x="18098" y="21600"/>
                    <a:pt x="18617" y="21600"/>
                  </a:cubicBezTo>
                  <a:cubicBezTo>
                    <a:pt x="19499" y="21600"/>
                    <a:pt x="20732" y="20442"/>
                    <a:pt x="21104" y="17423"/>
                  </a:cubicBezTo>
                  <a:cubicBezTo>
                    <a:pt x="21476" y="14404"/>
                    <a:pt x="21518" y="7200"/>
                    <a:pt x="21518" y="7200"/>
                  </a:cubicBezTo>
                  <a:close/>
                </a:path>
              </a:pathLst>
            </a:custGeom>
            <a:solidFill>
              <a:srgbClr val="32373C">
                <a:alpha val="9411"/>
              </a:srgb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8"/>
            <p:cNvSpPr/>
            <p:nvPr/>
          </p:nvSpPr>
          <p:spPr>
            <a:xfrm>
              <a:off x="5148520" y="5698509"/>
              <a:ext cx="1479760" cy="677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18" y="7200"/>
                  </a:moveTo>
                  <a:lnTo>
                    <a:pt x="21600" y="0"/>
                  </a:lnTo>
                  <a:cubicBezTo>
                    <a:pt x="21575" y="2780"/>
                    <a:pt x="21355" y="12687"/>
                    <a:pt x="20651" y="13859"/>
                  </a:cubicBezTo>
                  <a:cubicBezTo>
                    <a:pt x="19347" y="16026"/>
                    <a:pt x="17405" y="15717"/>
                    <a:pt x="17405" y="15717"/>
                  </a:cubicBezTo>
                  <a:lnTo>
                    <a:pt x="12405" y="15717"/>
                  </a:lnTo>
                  <a:lnTo>
                    <a:pt x="9195" y="15717"/>
                  </a:lnTo>
                  <a:lnTo>
                    <a:pt x="4195" y="15717"/>
                  </a:lnTo>
                  <a:cubicBezTo>
                    <a:pt x="4195" y="15717"/>
                    <a:pt x="2253" y="16026"/>
                    <a:pt x="949" y="13859"/>
                  </a:cubicBezTo>
                  <a:cubicBezTo>
                    <a:pt x="245" y="12687"/>
                    <a:pt x="25" y="4217"/>
                    <a:pt x="0" y="1437"/>
                  </a:cubicBezTo>
                  <a:lnTo>
                    <a:pt x="82" y="5385"/>
                  </a:lnTo>
                  <a:cubicBezTo>
                    <a:pt x="82" y="5385"/>
                    <a:pt x="124" y="14404"/>
                    <a:pt x="496" y="17423"/>
                  </a:cubicBezTo>
                  <a:cubicBezTo>
                    <a:pt x="868" y="20442"/>
                    <a:pt x="2101" y="21600"/>
                    <a:pt x="2983" y="21600"/>
                  </a:cubicBezTo>
                  <a:cubicBezTo>
                    <a:pt x="3502" y="21600"/>
                    <a:pt x="6673" y="21600"/>
                    <a:pt x="9195" y="21600"/>
                  </a:cubicBezTo>
                  <a:cubicBezTo>
                    <a:pt x="10959" y="21600"/>
                    <a:pt x="12405" y="21600"/>
                    <a:pt x="12405" y="21600"/>
                  </a:cubicBezTo>
                  <a:cubicBezTo>
                    <a:pt x="14927" y="21600"/>
                    <a:pt x="18098" y="21600"/>
                    <a:pt x="18617" y="21600"/>
                  </a:cubicBezTo>
                  <a:cubicBezTo>
                    <a:pt x="19499" y="21600"/>
                    <a:pt x="20732" y="20442"/>
                    <a:pt x="21104" y="17423"/>
                  </a:cubicBezTo>
                  <a:cubicBezTo>
                    <a:pt x="21476" y="14404"/>
                    <a:pt x="21518" y="7200"/>
                    <a:pt x="21518" y="7200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29411"/>
                  </a:srgbClr>
                </a:gs>
                <a:gs pos="17000">
                  <a:srgbClr val="000000">
                    <a:alpha val="29411"/>
                  </a:srgbClr>
                </a:gs>
                <a:gs pos="76000">
                  <a:srgbClr val="32373C">
                    <a:alpha val="80000"/>
                  </a:srgbClr>
                </a:gs>
                <a:gs pos="100000">
                  <a:srgbClr val="32373C"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3742268" y="4635867"/>
              <a:ext cx="4296281" cy="4856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5382"/>
                  </a:moveTo>
                  <a:cubicBezTo>
                    <a:pt x="0" y="18816"/>
                    <a:pt x="315" y="21600"/>
                    <a:pt x="703" y="21600"/>
                  </a:cubicBezTo>
                  <a:lnTo>
                    <a:pt x="20897" y="21600"/>
                  </a:lnTo>
                  <a:cubicBezTo>
                    <a:pt x="21285" y="21600"/>
                    <a:pt x="21600" y="18816"/>
                    <a:pt x="21600" y="15382"/>
                  </a:cubicBez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15382"/>
                    <a:pt x="0" y="15382"/>
                  </a:cubicBezTo>
                  <a:close/>
                </a:path>
              </a:pathLst>
            </a:custGeom>
            <a:gradFill>
              <a:gsLst>
                <a:gs pos="0">
                  <a:srgbClr val="C8CBCF"/>
                </a:gs>
                <a:gs pos="100000">
                  <a:srgbClr val="E7E7E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3742268" y="2033349"/>
              <a:ext cx="4296282" cy="26076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575" y="19911"/>
                  </a:moveTo>
                  <a:lnTo>
                    <a:pt x="1025" y="19911"/>
                  </a:lnTo>
                  <a:lnTo>
                    <a:pt x="1025" y="1737"/>
                  </a:lnTo>
                  <a:lnTo>
                    <a:pt x="20575" y="1737"/>
                  </a:lnTo>
                  <a:cubicBezTo>
                    <a:pt x="20575" y="1737"/>
                    <a:pt x="20575" y="19911"/>
                    <a:pt x="20575" y="19911"/>
                  </a:cubicBezTo>
                  <a:close/>
                  <a:moveTo>
                    <a:pt x="20897" y="0"/>
                  </a:moveTo>
                  <a:lnTo>
                    <a:pt x="703" y="0"/>
                  </a:lnTo>
                  <a:cubicBezTo>
                    <a:pt x="315" y="0"/>
                    <a:pt x="0" y="518"/>
                    <a:pt x="0" y="1158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1158"/>
                  </a:lnTo>
                  <a:cubicBezTo>
                    <a:pt x="21600" y="518"/>
                    <a:pt x="21285" y="0"/>
                    <a:pt x="20897" y="0"/>
                  </a:cubicBezTo>
                  <a:close/>
                </a:path>
              </a:pathLst>
            </a:custGeom>
            <a:gradFill>
              <a:gsLst>
                <a:gs pos="0">
                  <a:srgbClr val="32373C"/>
                </a:gs>
                <a:gs pos="6000">
                  <a:srgbClr val="32373C"/>
                </a:gs>
                <a:gs pos="62000">
                  <a:srgbClr val="000000"/>
                </a:gs>
                <a:gs pos="100000">
                  <a:srgbClr val="000000"/>
                </a:gs>
              </a:gsLst>
              <a:lin ang="180000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5154883" y="5711236"/>
              <a:ext cx="1468712" cy="45147"/>
            </a:xfrm>
            <a:custGeom>
              <a:avLst/>
              <a:gdLst/>
              <a:ahLst/>
              <a:cxnLst/>
              <a:rect l="l" t="t" r="r" b="b"/>
              <a:pathLst>
                <a:path w="21516" h="21600" extrusionOk="0">
                  <a:moveTo>
                    <a:pt x="21512" y="0"/>
                  </a:moveTo>
                  <a:cubicBezTo>
                    <a:pt x="21499" y="3516"/>
                    <a:pt x="21438" y="9477"/>
                    <a:pt x="21185" y="12548"/>
                  </a:cubicBezTo>
                  <a:cubicBezTo>
                    <a:pt x="20811" y="17077"/>
                    <a:pt x="19488" y="18813"/>
                    <a:pt x="18603" y="18813"/>
                  </a:cubicBezTo>
                  <a:cubicBezTo>
                    <a:pt x="18082" y="18813"/>
                    <a:pt x="14899" y="18813"/>
                    <a:pt x="12368" y="18813"/>
                  </a:cubicBezTo>
                  <a:cubicBezTo>
                    <a:pt x="12368" y="18813"/>
                    <a:pt x="10917" y="18813"/>
                    <a:pt x="9148" y="18813"/>
                  </a:cubicBezTo>
                  <a:cubicBezTo>
                    <a:pt x="6617" y="18813"/>
                    <a:pt x="3434" y="18813"/>
                    <a:pt x="2913" y="18813"/>
                  </a:cubicBezTo>
                  <a:cubicBezTo>
                    <a:pt x="2028" y="18813"/>
                    <a:pt x="705" y="17077"/>
                    <a:pt x="331" y="12548"/>
                  </a:cubicBezTo>
                  <a:cubicBezTo>
                    <a:pt x="78" y="9477"/>
                    <a:pt x="17" y="3516"/>
                    <a:pt x="4" y="0"/>
                  </a:cubicBezTo>
                  <a:lnTo>
                    <a:pt x="2" y="0"/>
                  </a:lnTo>
                  <a:cubicBezTo>
                    <a:pt x="2" y="0"/>
                    <a:pt x="-42" y="10806"/>
                    <a:pt x="331" y="15335"/>
                  </a:cubicBezTo>
                  <a:cubicBezTo>
                    <a:pt x="705" y="19864"/>
                    <a:pt x="2028" y="21600"/>
                    <a:pt x="2913" y="21600"/>
                  </a:cubicBezTo>
                  <a:cubicBezTo>
                    <a:pt x="3434" y="21600"/>
                    <a:pt x="6617" y="21600"/>
                    <a:pt x="9148" y="21600"/>
                  </a:cubicBezTo>
                  <a:cubicBezTo>
                    <a:pt x="10917" y="21600"/>
                    <a:pt x="12368" y="21600"/>
                    <a:pt x="12368" y="21600"/>
                  </a:cubicBezTo>
                  <a:cubicBezTo>
                    <a:pt x="14899" y="21600"/>
                    <a:pt x="18082" y="21600"/>
                    <a:pt x="18603" y="21600"/>
                  </a:cubicBezTo>
                  <a:cubicBezTo>
                    <a:pt x="19488" y="21600"/>
                    <a:pt x="20811" y="19864"/>
                    <a:pt x="21185" y="15335"/>
                  </a:cubicBezTo>
                  <a:cubicBezTo>
                    <a:pt x="21558" y="10806"/>
                    <a:pt x="21514" y="0"/>
                    <a:pt x="21514" y="0"/>
                  </a:cubicBezTo>
                  <a:cubicBezTo>
                    <a:pt x="21514" y="0"/>
                    <a:pt x="21512" y="0"/>
                    <a:pt x="21512" y="0"/>
                  </a:cubicBezTo>
                  <a:close/>
                </a:path>
              </a:pathLst>
            </a:custGeom>
            <a:solidFill>
              <a:srgbClr val="000000">
                <a:alpha val="74509"/>
              </a:srgb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5148520" y="5119465"/>
              <a:ext cx="1480148" cy="610751"/>
            </a:xfrm>
            <a:custGeom>
              <a:avLst/>
              <a:gdLst/>
              <a:ahLst/>
              <a:cxnLst/>
              <a:rect l="l" t="t" r="r" b="b"/>
              <a:pathLst>
                <a:path w="20919" h="21568" extrusionOk="0">
                  <a:moveTo>
                    <a:pt x="20738" y="19920"/>
                  </a:moveTo>
                  <a:cubicBezTo>
                    <a:pt x="20559" y="19543"/>
                    <a:pt x="18693" y="15429"/>
                    <a:pt x="18281" y="13714"/>
                  </a:cubicBezTo>
                  <a:cubicBezTo>
                    <a:pt x="17870" y="12000"/>
                    <a:pt x="17568" y="0"/>
                    <a:pt x="17568" y="0"/>
                  </a:cubicBezTo>
                  <a:lnTo>
                    <a:pt x="12013" y="0"/>
                  </a:lnTo>
                  <a:lnTo>
                    <a:pt x="8905" y="0"/>
                  </a:lnTo>
                  <a:lnTo>
                    <a:pt x="3350" y="0"/>
                  </a:lnTo>
                  <a:cubicBezTo>
                    <a:pt x="3350" y="0"/>
                    <a:pt x="3048" y="12000"/>
                    <a:pt x="2637" y="13714"/>
                  </a:cubicBezTo>
                  <a:cubicBezTo>
                    <a:pt x="2225" y="15429"/>
                    <a:pt x="359" y="19543"/>
                    <a:pt x="180" y="19920"/>
                  </a:cubicBezTo>
                  <a:cubicBezTo>
                    <a:pt x="2" y="20297"/>
                    <a:pt x="-341" y="21120"/>
                    <a:pt x="921" y="21360"/>
                  </a:cubicBezTo>
                  <a:cubicBezTo>
                    <a:pt x="2184" y="21600"/>
                    <a:pt x="4064" y="21566"/>
                    <a:pt x="4064" y="21566"/>
                  </a:cubicBezTo>
                  <a:lnTo>
                    <a:pt x="8905" y="21566"/>
                  </a:lnTo>
                  <a:lnTo>
                    <a:pt x="12013" y="21566"/>
                  </a:lnTo>
                  <a:lnTo>
                    <a:pt x="16854" y="21566"/>
                  </a:lnTo>
                  <a:cubicBezTo>
                    <a:pt x="16854" y="21566"/>
                    <a:pt x="18734" y="21600"/>
                    <a:pt x="19997" y="21360"/>
                  </a:cubicBezTo>
                  <a:cubicBezTo>
                    <a:pt x="21259" y="21120"/>
                    <a:pt x="20916" y="20297"/>
                    <a:pt x="20738" y="19920"/>
                  </a:cubicBezTo>
                  <a:close/>
                </a:path>
              </a:pathLst>
            </a:custGeom>
            <a:gradFill>
              <a:gsLst>
                <a:gs pos="0">
                  <a:srgbClr val="A4A7A8"/>
                </a:gs>
                <a:gs pos="34000">
                  <a:srgbClr val="F5F8FA"/>
                </a:gs>
                <a:gs pos="66000">
                  <a:srgbClr val="A4A7A8"/>
                </a:gs>
                <a:gs pos="100000">
                  <a:srgbClr val="A4A7A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5148520" y="5119465"/>
              <a:ext cx="1480148" cy="610751"/>
            </a:xfrm>
            <a:custGeom>
              <a:avLst/>
              <a:gdLst/>
              <a:ahLst/>
              <a:cxnLst/>
              <a:rect l="l" t="t" r="r" b="b"/>
              <a:pathLst>
                <a:path w="20919" h="21568" extrusionOk="0">
                  <a:moveTo>
                    <a:pt x="20738" y="19920"/>
                  </a:moveTo>
                  <a:cubicBezTo>
                    <a:pt x="20559" y="19543"/>
                    <a:pt x="18693" y="15429"/>
                    <a:pt x="18281" y="13714"/>
                  </a:cubicBezTo>
                  <a:cubicBezTo>
                    <a:pt x="17870" y="12000"/>
                    <a:pt x="17568" y="0"/>
                    <a:pt x="17568" y="0"/>
                  </a:cubicBezTo>
                  <a:lnTo>
                    <a:pt x="12013" y="0"/>
                  </a:lnTo>
                  <a:lnTo>
                    <a:pt x="8905" y="0"/>
                  </a:lnTo>
                  <a:lnTo>
                    <a:pt x="3350" y="0"/>
                  </a:lnTo>
                  <a:cubicBezTo>
                    <a:pt x="3350" y="0"/>
                    <a:pt x="3048" y="12000"/>
                    <a:pt x="2637" y="13714"/>
                  </a:cubicBezTo>
                  <a:cubicBezTo>
                    <a:pt x="2225" y="15429"/>
                    <a:pt x="359" y="19543"/>
                    <a:pt x="180" y="19920"/>
                  </a:cubicBezTo>
                  <a:cubicBezTo>
                    <a:pt x="2" y="20297"/>
                    <a:pt x="-341" y="21120"/>
                    <a:pt x="921" y="21360"/>
                  </a:cubicBezTo>
                  <a:cubicBezTo>
                    <a:pt x="2184" y="21600"/>
                    <a:pt x="4064" y="21566"/>
                    <a:pt x="4064" y="21566"/>
                  </a:cubicBezTo>
                  <a:lnTo>
                    <a:pt x="8905" y="21566"/>
                  </a:lnTo>
                  <a:lnTo>
                    <a:pt x="12013" y="21566"/>
                  </a:lnTo>
                  <a:lnTo>
                    <a:pt x="16854" y="21566"/>
                  </a:lnTo>
                  <a:cubicBezTo>
                    <a:pt x="16854" y="21566"/>
                    <a:pt x="18734" y="21600"/>
                    <a:pt x="19997" y="21360"/>
                  </a:cubicBezTo>
                  <a:cubicBezTo>
                    <a:pt x="21259" y="21120"/>
                    <a:pt x="20916" y="20297"/>
                    <a:pt x="20738" y="1992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36000">
                  <a:srgbClr val="FFFFFF">
                    <a:alpha val="0"/>
                  </a:srgbClr>
                </a:gs>
                <a:gs pos="65000">
                  <a:srgbClr val="000000">
                    <a:alpha val="29411"/>
                  </a:srgbClr>
                </a:gs>
                <a:gs pos="95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5148520" y="5704872"/>
              <a:ext cx="1480363" cy="45147"/>
            </a:xfrm>
            <a:custGeom>
              <a:avLst/>
              <a:gdLst/>
              <a:ahLst/>
              <a:cxnLst/>
              <a:rect l="l" t="t" r="r" b="b"/>
              <a:pathLst>
                <a:path w="21516" h="21600" extrusionOk="0">
                  <a:moveTo>
                    <a:pt x="21515" y="0"/>
                  </a:moveTo>
                  <a:lnTo>
                    <a:pt x="21512" y="0"/>
                  </a:lnTo>
                  <a:cubicBezTo>
                    <a:pt x="21487" y="4170"/>
                    <a:pt x="21268" y="8231"/>
                    <a:pt x="20567" y="9989"/>
                  </a:cubicBezTo>
                  <a:cubicBezTo>
                    <a:pt x="19268" y="13239"/>
                    <a:pt x="17335" y="12776"/>
                    <a:pt x="17335" y="12776"/>
                  </a:cubicBezTo>
                  <a:lnTo>
                    <a:pt x="12356" y="12776"/>
                  </a:lnTo>
                  <a:lnTo>
                    <a:pt x="9160" y="12776"/>
                  </a:lnTo>
                  <a:lnTo>
                    <a:pt x="4181" y="12776"/>
                  </a:lnTo>
                  <a:cubicBezTo>
                    <a:pt x="4181" y="12776"/>
                    <a:pt x="2248" y="13239"/>
                    <a:pt x="949" y="9989"/>
                  </a:cubicBezTo>
                  <a:cubicBezTo>
                    <a:pt x="248" y="8231"/>
                    <a:pt x="29" y="4170"/>
                    <a:pt x="4" y="0"/>
                  </a:cubicBezTo>
                  <a:lnTo>
                    <a:pt x="1" y="0"/>
                  </a:lnTo>
                  <a:cubicBezTo>
                    <a:pt x="1" y="0"/>
                    <a:pt x="-42" y="10806"/>
                    <a:pt x="328" y="15335"/>
                  </a:cubicBezTo>
                  <a:cubicBezTo>
                    <a:pt x="699" y="19864"/>
                    <a:pt x="2096" y="21600"/>
                    <a:pt x="2974" y="21600"/>
                  </a:cubicBezTo>
                  <a:cubicBezTo>
                    <a:pt x="3491" y="21600"/>
                    <a:pt x="6649" y="21600"/>
                    <a:pt x="9160" y="21600"/>
                  </a:cubicBezTo>
                  <a:cubicBezTo>
                    <a:pt x="10916" y="21600"/>
                    <a:pt x="12356" y="21600"/>
                    <a:pt x="12356" y="21600"/>
                  </a:cubicBezTo>
                  <a:cubicBezTo>
                    <a:pt x="14867" y="21600"/>
                    <a:pt x="18025" y="21600"/>
                    <a:pt x="18542" y="21600"/>
                  </a:cubicBezTo>
                  <a:cubicBezTo>
                    <a:pt x="19420" y="21600"/>
                    <a:pt x="20817" y="19864"/>
                    <a:pt x="21188" y="15335"/>
                  </a:cubicBezTo>
                  <a:cubicBezTo>
                    <a:pt x="21558" y="10806"/>
                    <a:pt x="21515" y="0"/>
                    <a:pt x="21515" y="0"/>
                  </a:cubicBezTo>
                  <a:close/>
                </a:path>
              </a:pathLst>
            </a:custGeom>
            <a:gradFill>
              <a:gsLst>
                <a:gs pos="0">
                  <a:srgbClr val="6A6A6A"/>
                </a:gs>
                <a:gs pos="13000">
                  <a:srgbClr val="F5F8FA"/>
                </a:gs>
                <a:gs pos="87000">
                  <a:srgbClr val="F5F8FA"/>
                </a:gs>
                <a:gs pos="100000">
                  <a:srgbClr val="6A6A6A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5148520" y="5342174"/>
              <a:ext cx="563717" cy="388408"/>
            </a:xfrm>
            <a:custGeom>
              <a:avLst/>
              <a:gdLst/>
              <a:ahLst/>
              <a:cxnLst/>
              <a:rect l="l" t="t" r="r" b="b"/>
              <a:pathLst>
                <a:path w="20714" h="21549" extrusionOk="0">
                  <a:moveTo>
                    <a:pt x="9190" y="0"/>
                  </a:moveTo>
                  <a:cubicBezTo>
                    <a:pt x="8788" y="0"/>
                    <a:pt x="8391" y="32"/>
                    <a:pt x="7999" y="92"/>
                  </a:cubicBezTo>
                  <a:cubicBezTo>
                    <a:pt x="7690" y="4243"/>
                    <a:pt x="7297" y="8100"/>
                    <a:pt x="6856" y="9211"/>
                  </a:cubicBezTo>
                  <a:cubicBezTo>
                    <a:pt x="5786" y="11904"/>
                    <a:pt x="933" y="18368"/>
                    <a:pt x="470" y="18961"/>
                  </a:cubicBezTo>
                  <a:cubicBezTo>
                    <a:pt x="6" y="19553"/>
                    <a:pt x="-886" y="20846"/>
                    <a:pt x="2396" y="21223"/>
                  </a:cubicBezTo>
                  <a:cubicBezTo>
                    <a:pt x="5678" y="21600"/>
                    <a:pt x="10566" y="21546"/>
                    <a:pt x="10566" y="21546"/>
                  </a:cubicBezTo>
                  <a:lnTo>
                    <a:pt x="20377" y="21546"/>
                  </a:lnTo>
                  <a:cubicBezTo>
                    <a:pt x="20596" y="20209"/>
                    <a:pt x="20714" y="18811"/>
                    <a:pt x="20714" y="17372"/>
                  </a:cubicBezTo>
                  <a:cubicBezTo>
                    <a:pt x="20714" y="7778"/>
                    <a:pt x="15555" y="0"/>
                    <a:pt x="9190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35000">
                  <a:srgbClr val="FFFFFF">
                    <a:alpha val="0"/>
                  </a:srgbClr>
                </a:gs>
                <a:gs pos="94000">
                  <a:srgbClr val="F5F8FA"/>
                </a:gs>
                <a:gs pos="100000">
                  <a:srgbClr val="F5F8FA"/>
                </a:gs>
              </a:gsLst>
              <a:lin ang="900000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6064811" y="5342174"/>
              <a:ext cx="563717" cy="388408"/>
            </a:xfrm>
            <a:custGeom>
              <a:avLst/>
              <a:gdLst/>
              <a:ahLst/>
              <a:cxnLst/>
              <a:rect l="l" t="t" r="r" b="b"/>
              <a:pathLst>
                <a:path w="20714" h="21549" extrusionOk="0">
                  <a:moveTo>
                    <a:pt x="11524" y="0"/>
                  </a:moveTo>
                  <a:cubicBezTo>
                    <a:pt x="11926" y="0"/>
                    <a:pt x="12323" y="32"/>
                    <a:pt x="12715" y="92"/>
                  </a:cubicBezTo>
                  <a:cubicBezTo>
                    <a:pt x="13024" y="4243"/>
                    <a:pt x="13417" y="8100"/>
                    <a:pt x="13858" y="9211"/>
                  </a:cubicBezTo>
                  <a:cubicBezTo>
                    <a:pt x="14928" y="11904"/>
                    <a:pt x="19781" y="18368"/>
                    <a:pt x="20244" y="18961"/>
                  </a:cubicBezTo>
                  <a:cubicBezTo>
                    <a:pt x="20708" y="19553"/>
                    <a:pt x="21600" y="20846"/>
                    <a:pt x="18318" y="21223"/>
                  </a:cubicBezTo>
                  <a:cubicBezTo>
                    <a:pt x="15036" y="21600"/>
                    <a:pt x="10148" y="21546"/>
                    <a:pt x="10148" y="21546"/>
                  </a:cubicBezTo>
                  <a:lnTo>
                    <a:pt x="337" y="21546"/>
                  </a:lnTo>
                  <a:cubicBezTo>
                    <a:pt x="118" y="20209"/>
                    <a:pt x="0" y="18811"/>
                    <a:pt x="0" y="17372"/>
                  </a:cubicBezTo>
                  <a:cubicBezTo>
                    <a:pt x="0" y="7778"/>
                    <a:pt x="5159" y="0"/>
                    <a:pt x="11524" y="0"/>
                  </a:cubicBezTo>
                  <a:close/>
                </a:path>
              </a:pathLst>
            </a:custGeom>
            <a:gradFill>
              <a:gsLst>
                <a:gs pos="0">
                  <a:srgbClr val="F5F8FA"/>
                </a:gs>
                <a:gs pos="21000">
                  <a:srgbClr val="F5F8FA"/>
                </a:gs>
                <a:gs pos="78000">
                  <a:srgbClr val="EEEFF1">
                    <a:alpha val="0"/>
                  </a:srgbClr>
                </a:gs>
                <a:gs pos="100000">
                  <a:srgbClr val="EEEFF1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8"/>
            <p:cNvSpPr/>
            <p:nvPr/>
          </p:nvSpPr>
          <p:spPr>
            <a:xfrm>
              <a:off x="3742268" y="4642230"/>
              <a:ext cx="4296281" cy="58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E1E1E3">
                    <a:alpha val="0"/>
                  </a:srgbClr>
                </a:gs>
                <a:gs pos="100000">
                  <a:srgbClr val="9EA0A4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8"/>
            <p:cNvSpPr/>
            <p:nvPr/>
          </p:nvSpPr>
          <p:spPr>
            <a:xfrm>
              <a:off x="5861191" y="2084254"/>
              <a:ext cx="55723" cy="55723"/>
            </a:xfrm>
            <a:custGeom>
              <a:avLst/>
              <a:gdLst/>
              <a:ahLst/>
              <a:cxnLst/>
              <a:rect l="l" t="t" r="r" b="b"/>
              <a:pathLst>
                <a:path w="19678" h="19678" extrusionOk="0">
                  <a:moveTo>
                    <a:pt x="16797" y="2883"/>
                  </a:moveTo>
                  <a:cubicBezTo>
                    <a:pt x="12953" y="-961"/>
                    <a:pt x="6723" y="-961"/>
                    <a:pt x="2882" y="2883"/>
                  </a:cubicBezTo>
                  <a:cubicBezTo>
                    <a:pt x="-961" y="6723"/>
                    <a:pt x="-961" y="12953"/>
                    <a:pt x="2882" y="16797"/>
                  </a:cubicBezTo>
                  <a:cubicBezTo>
                    <a:pt x="6723" y="20639"/>
                    <a:pt x="12953" y="20638"/>
                    <a:pt x="16797" y="16797"/>
                  </a:cubicBezTo>
                  <a:cubicBezTo>
                    <a:pt x="20637" y="12953"/>
                    <a:pt x="20639" y="6723"/>
                    <a:pt x="16797" y="2883"/>
                  </a:cubicBezTo>
                  <a:close/>
                </a:path>
              </a:pathLst>
            </a:custGeom>
            <a:gradFill>
              <a:gsLst>
                <a:gs pos="0">
                  <a:srgbClr val="666666"/>
                </a:gs>
                <a:gs pos="28000">
                  <a:srgbClr val="666666"/>
                </a:gs>
                <a:gs pos="86000">
                  <a:srgbClr val="090909"/>
                </a:gs>
                <a:gs pos="100000">
                  <a:srgbClr val="090909"/>
                </a:gs>
              </a:gsLst>
              <a:lin ang="3558017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5867554" y="2090617"/>
              <a:ext cx="43907" cy="438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40" y="21600"/>
                    <a:pt x="0" y="16765"/>
                    <a:pt x="0" y="10803"/>
                  </a:cubicBezTo>
                  <a:cubicBezTo>
                    <a:pt x="0" y="4835"/>
                    <a:pt x="4840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gradFill>
              <a:gsLst>
                <a:gs pos="0">
                  <a:srgbClr val="474747"/>
                </a:gs>
                <a:gs pos="30000">
                  <a:srgbClr val="474747"/>
                </a:gs>
                <a:gs pos="70000">
                  <a:srgbClr val="060606"/>
                </a:gs>
                <a:gs pos="100000">
                  <a:srgbClr val="06060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48"/>
            <p:cNvSpPr/>
            <p:nvPr/>
          </p:nvSpPr>
          <p:spPr>
            <a:xfrm>
              <a:off x="5883462" y="2106525"/>
              <a:ext cx="10795" cy="107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39" y="21600"/>
                    <a:pt x="0" y="16765"/>
                    <a:pt x="0" y="10803"/>
                  </a:cubicBezTo>
                  <a:cubicBezTo>
                    <a:pt x="0" y="4835"/>
                    <a:pt x="4839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solidFill>
              <a:srgbClr val="557DB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1" name="Google Shape;991;p48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2" name="Google Shape;992;p48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3" name="Google Shape;993;p48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48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5" name="Google Shape;995;p48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6" name="Google Shape;996;p48"/>
          <p:cNvSpPr txBox="1">
            <a:spLocks noGrp="1"/>
          </p:cNvSpPr>
          <p:nvPr>
            <p:ph type="body" idx="1"/>
          </p:nvPr>
        </p:nvSpPr>
        <p:spPr>
          <a:xfrm>
            <a:off x="6565901" y="2640853"/>
            <a:ext cx="5143500" cy="3429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800"/>
              <a:buFont typeface="Arial"/>
              <a:buChar char="•"/>
              <a:defRPr sz="1800">
                <a:solidFill>
                  <a:srgbClr val="47464B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997" name="Google Shape;997;p48"/>
          <p:cNvSpPr txBox="1">
            <a:spLocks noGrp="1"/>
          </p:cNvSpPr>
          <p:nvPr>
            <p:ph type="body" idx="2"/>
          </p:nvPr>
        </p:nvSpPr>
        <p:spPr>
          <a:xfrm>
            <a:off x="6565901" y="1701835"/>
            <a:ext cx="5143500" cy="666924"/>
          </a:xfrm>
          <a:prstGeom prst="rect">
            <a:avLst/>
          </a:prstGeom>
          <a:solidFill>
            <a:srgbClr val="B9C3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8" name="Google Shape;998;p48"/>
          <p:cNvSpPr>
            <a:spLocks noGrp="1"/>
          </p:cNvSpPr>
          <p:nvPr>
            <p:ph type="chart" idx="3"/>
          </p:nvPr>
        </p:nvSpPr>
        <p:spPr>
          <a:xfrm>
            <a:off x="1273978" y="1965559"/>
            <a:ext cx="4581144" cy="2587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999" name="Google Shape;999;p48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000" name="Google Shape;1000;p48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block arcs">
  <p:cSld name="3 block arcs"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49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49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8" name="Google Shape;1008;p49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9" name="Google Shape;1009;p49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0" name="Google Shape;1010;p49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1" name="Google Shape;1011;p49"/>
          <p:cNvSpPr/>
          <p:nvPr/>
        </p:nvSpPr>
        <p:spPr>
          <a:xfrm>
            <a:off x="2060575" y="1614640"/>
            <a:ext cx="3223862" cy="2306634"/>
          </a:xfrm>
          <a:custGeom>
            <a:avLst/>
            <a:gdLst/>
            <a:ahLst/>
            <a:cxnLst/>
            <a:rect l="l" t="t" r="r" b="b"/>
            <a:pathLst>
              <a:path w="3657600" h="2616968" extrusionOk="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081305"/>
                  <a:pt x="3606426" y="2321857"/>
                  <a:pt x="3513884" y="2540652"/>
                </a:cubicBezTo>
                <a:lnTo>
                  <a:pt x="3477120" y="2616968"/>
                </a:lnTo>
                <a:lnTo>
                  <a:pt x="2988913" y="2269937"/>
                </a:lnTo>
                <a:lnTo>
                  <a:pt x="3047995" y="2079607"/>
                </a:lnTo>
                <a:cubicBezTo>
                  <a:pt x="3064573" y="1998594"/>
                  <a:pt x="3073278" y="1914714"/>
                  <a:pt x="3073278" y="1828801"/>
                </a:cubicBezTo>
                <a:cubicBezTo>
                  <a:pt x="3073278" y="1141495"/>
                  <a:pt x="2516107" y="584324"/>
                  <a:pt x="1828801" y="584324"/>
                </a:cubicBezTo>
                <a:cubicBezTo>
                  <a:pt x="1141495" y="584324"/>
                  <a:pt x="584324" y="1141495"/>
                  <a:pt x="584324" y="1828801"/>
                </a:cubicBezTo>
                <a:cubicBezTo>
                  <a:pt x="584324" y="1914714"/>
                  <a:pt x="593030" y="1998594"/>
                  <a:pt x="609608" y="2079607"/>
                </a:cubicBezTo>
                <a:lnTo>
                  <a:pt x="668689" y="2269936"/>
                </a:lnTo>
                <a:lnTo>
                  <a:pt x="180480" y="2616968"/>
                </a:lnTo>
                <a:lnTo>
                  <a:pt x="143716" y="2540652"/>
                </a:lnTo>
                <a:cubicBezTo>
                  <a:pt x="51174" y="2321857"/>
                  <a:pt x="0" y="2081305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" name="Google Shape;1012;p49"/>
          <p:cNvSpPr/>
          <p:nvPr/>
        </p:nvSpPr>
        <p:spPr>
          <a:xfrm rot="10800000">
            <a:off x="4484069" y="3664178"/>
            <a:ext cx="3223862" cy="2306634"/>
          </a:xfrm>
          <a:custGeom>
            <a:avLst/>
            <a:gdLst/>
            <a:ahLst/>
            <a:cxnLst/>
            <a:rect l="l" t="t" r="r" b="b"/>
            <a:pathLst>
              <a:path w="3657600" h="2616968" extrusionOk="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081305"/>
                  <a:pt x="3606426" y="2321857"/>
                  <a:pt x="3513884" y="2540652"/>
                </a:cubicBezTo>
                <a:lnTo>
                  <a:pt x="3477120" y="2616968"/>
                </a:lnTo>
                <a:lnTo>
                  <a:pt x="2988913" y="2269937"/>
                </a:lnTo>
                <a:lnTo>
                  <a:pt x="3047995" y="2079607"/>
                </a:lnTo>
                <a:cubicBezTo>
                  <a:pt x="3064573" y="1998594"/>
                  <a:pt x="3073278" y="1914714"/>
                  <a:pt x="3073278" y="1828801"/>
                </a:cubicBezTo>
                <a:cubicBezTo>
                  <a:pt x="3073278" y="1141495"/>
                  <a:pt x="2516107" y="584324"/>
                  <a:pt x="1828801" y="584324"/>
                </a:cubicBezTo>
                <a:cubicBezTo>
                  <a:pt x="1141495" y="584324"/>
                  <a:pt x="584324" y="1141495"/>
                  <a:pt x="584324" y="1828801"/>
                </a:cubicBezTo>
                <a:cubicBezTo>
                  <a:pt x="584324" y="1914714"/>
                  <a:pt x="593030" y="1998594"/>
                  <a:pt x="609608" y="2079607"/>
                </a:cubicBezTo>
                <a:lnTo>
                  <a:pt x="668689" y="2269936"/>
                </a:lnTo>
                <a:lnTo>
                  <a:pt x="180480" y="2616968"/>
                </a:lnTo>
                <a:lnTo>
                  <a:pt x="143716" y="2540652"/>
                </a:lnTo>
                <a:cubicBezTo>
                  <a:pt x="51174" y="2321857"/>
                  <a:pt x="0" y="2081305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3" name="Google Shape;1013;p49"/>
          <p:cNvSpPr/>
          <p:nvPr/>
        </p:nvSpPr>
        <p:spPr>
          <a:xfrm>
            <a:off x="6907563" y="1614640"/>
            <a:ext cx="3223862" cy="2306634"/>
          </a:xfrm>
          <a:custGeom>
            <a:avLst/>
            <a:gdLst/>
            <a:ahLst/>
            <a:cxnLst/>
            <a:rect l="l" t="t" r="r" b="b"/>
            <a:pathLst>
              <a:path w="3657600" h="2616968" extrusionOk="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081305"/>
                  <a:pt x="3606426" y="2321857"/>
                  <a:pt x="3513884" y="2540652"/>
                </a:cubicBezTo>
                <a:lnTo>
                  <a:pt x="3477120" y="2616968"/>
                </a:lnTo>
                <a:lnTo>
                  <a:pt x="2988913" y="2269937"/>
                </a:lnTo>
                <a:lnTo>
                  <a:pt x="3047995" y="2079607"/>
                </a:lnTo>
                <a:cubicBezTo>
                  <a:pt x="3064573" y="1998594"/>
                  <a:pt x="3073278" y="1914714"/>
                  <a:pt x="3073278" y="1828801"/>
                </a:cubicBezTo>
                <a:cubicBezTo>
                  <a:pt x="3073278" y="1141495"/>
                  <a:pt x="2516107" y="584324"/>
                  <a:pt x="1828801" y="584324"/>
                </a:cubicBezTo>
                <a:cubicBezTo>
                  <a:pt x="1141495" y="584324"/>
                  <a:pt x="584324" y="1141495"/>
                  <a:pt x="584324" y="1828801"/>
                </a:cubicBezTo>
                <a:cubicBezTo>
                  <a:pt x="584324" y="1914714"/>
                  <a:pt x="593030" y="1998594"/>
                  <a:pt x="609608" y="2079607"/>
                </a:cubicBezTo>
                <a:lnTo>
                  <a:pt x="668689" y="2269936"/>
                </a:lnTo>
                <a:lnTo>
                  <a:pt x="180480" y="2616968"/>
                </a:lnTo>
                <a:lnTo>
                  <a:pt x="143716" y="2540652"/>
                </a:lnTo>
                <a:cubicBezTo>
                  <a:pt x="51174" y="2321857"/>
                  <a:pt x="0" y="2081305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49"/>
          <p:cNvSpPr>
            <a:spLocks noGrp="1"/>
          </p:cNvSpPr>
          <p:nvPr>
            <p:ph type="chart" idx="2"/>
          </p:nvPr>
        </p:nvSpPr>
        <p:spPr>
          <a:xfrm>
            <a:off x="2523208" y="2268329"/>
            <a:ext cx="2294626" cy="201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5" name="Google Shape;1015;p49"/>
          <p:cNvSpPr>
            <a:spLocks noGrp="1"/>
          </p:cNvSpPr>
          <p:nvPr>
            <p:ph type="chart" idx="3"/>
          </p:nvPr>
        </p:nvSpPr>
        <p:spPr>
          <a:xfrm>
            <a:off x="4950671" y="3358499"/>
            <a:ext cx="2294626" cy="201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6" name="Google Shape;1016;p49"/>
          <p:cNvSpPr>
            <a:spLocks noGrp="1"/>
          </p:cNvSpPr>
          <p:nvPr>
            <p:ph type="chart" idx="4"/>
          </p:nvPr>
        </p:nvSpPr>
        <p:spPr>
          <a:xfrm>
            <a:off x="7372181" y="2268329"/>
            <a:ext cx="2294626" cy="201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7" name="Google Shape;1017;p49"/>
          <p:cNvSpPr txBox="1">
            <a:spLocks noGrp="1"/>
          </p:cNvSpPr>
          <p:nvPr>
            <p:ph type="body" idx="1"/>
          </p:nvPr>
        </p:nvSpPr>
        <p:spPr>
          <a:xfrm>
            <a:off x="2523207" y="4433755"/>
            <a:ext cx="1727559" cy="108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8" name="Google Shape;1018;p49"/>
          <p:cNvSpPr txBox="1">
            <a:spLocks noGrp="1"/>
          </p:cNvSpPr>
          <p:nvPr>
            <p:ph type="body" idx="5"/>
          </p:nvPr>
        </p:nvSpPr>
        <p:spPr>
          <a:xfrm>
            <a:off x="7939248" y="4433755"/>
            <a:ext cx="1727559" cy="108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9" name="Google Shape;1019;p49"/>
          <p:cNvSpPr txBox="1">
            <a:spLocks noGrp="1"/>
          </p:cNvSpPr>
          <p:nvPr>
            <p:ph type="body" idx="6"/>
          </p:nvPr>
        </p:nvSpPr>
        <p:spPr>
          <a:xfrm>
            <a:off x="5232221" y="2184550"/>
            <a:ext cx="1727559" cy="108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0" name="Google Shape;1020;p49"/>
          <p:cNvSpPr txBox="1">
            <a:spLocks noGrp="1"/>
          </p:cNvSpPr>
          <p:nvPr>
            <p:ph type="body" idx="7"/>
          </p:nvPr>
        </p:nvSpPr>
        <p:spPr>
          <a:xfrm>
            <a:off x="2884040" y="1666874"/>
            <a:ext cx="1572963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1" name="Google Shape;1021;p49"/>
          <p:cNvSpPr txBox="1">
            <a:spLocks noGrp="1"/>
          </p:cNvSpPr>
          <p:nvPr>
            <p:ph type="body" idx="8"/>
          </p:nvPr>
        </p:nvSpPr>
        <p:spPr>
          <a:xfrm>
            <a:off x="5309517" y="5472835"/>
            <a:ext cx="1572963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2" name="Google Shape;1022;p49"/>
          <p:cNvSpPr txBox="1">
            <a:spLocks noGrp="1"/>
          </p:cNvSpPr>
          <p:nvPr>
            <p:ph type="body" idx="9"/>
          </p:nvPr>
        </p:nvSpPr>
        <p:spPr>
          <a:xfrm>
            <a:off x="7733013" y="1666874"/>
            <a:ext cx="1572963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023" name="Google Shape;1023;p49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024" name="Google Shape;1024;p49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49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49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49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49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block arcs gray">
  <p:cSld name="3 block arcs gray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0" name="Google Shape;1030;p50"/>
          <p:cNvGrpSpPr/>
          <p:nvPr/>
        </p:nvGrpSpPr>
        <p:grpSpPr>
          <a:xfrm>
            <a:off x="2060575" y="1614640"/>
            <a:ext cx="8070850" cy="4356172"/>
            <a:chOff x="2060575" y="1614640"/>
            <a:chExt cx="8070850" cy="4356172"/>
          </a:xfrm>
        </p:grpSpPr>
        <p:sp>
          <p:nvSpPr>
            <p:cNvPr id="1031" name="Google Shape;1031;p50"/>
            <p:cNvSpPr/>
            <p:nvPr/>
          </p:nvSpPr>
          <p:spPr>
            <a:xfrm>
              <a:off x="2060575" y="1614640"/>
              <a:ext cx="3223862" cy="2306634"/>
            </a:xfrm>
            <a:custGeom>
              <a:avLst/>
              <a:gdLst/>
              <a:ahLst/>
              <a:cxnLst/>
              <a:rect l="l" t="t" r="r" b="b"/>
              <a:pathLst>
                <a:path w="3657600" h="2616968" extrusionOk="0">
                  <a:moveTo>
                    <a:pt x="1828800" y="0"/>
                  </a:moveTo>
                  <a:cubicBezTo>
                    <a:pt x="2838818" y="0"/>
                    <a:pt x="3657600" y="818782"/>
                    <a:pt x="3657600" y="1828800"/>
                  </a:cubicBezTo>
                  <a:cubicBezTo>
                    <a:pt x="3657600" y="2081305"/>
                    <a:pt x="3606426" y="2321857"/>
                    <a:pt x="3513884" y="2540652"/>
                  </a:cubicBezTo>
                  <a:lnTo>
                    <a:pt x="3477120" y="2616968"/>
                  </a:lnTo>
                  <a:lnTo>
                    <a:pt x="2988913" y="2269937"/>
                  </a:lnTo>
                  <a:lnTo>
                    <a:pt x="3047995" y="2079607"/>
                  </a:lnTo>
                  <a:cubicBezTo>
                    <a:pt x="3064573" y="1998594"/>
                    <a:pt x="3073278" y="1914714"/>
                    <a:pt x="3073278" y="1828801"/>
                  </a:cubicBezTo>
                  <a:cubicBezTo>
                    <a:pt x="3073278" y="1141495"/>
                    <a:pt x="2516107" y="584324"/>
                    <a:pt x="1828801" y="584324"/>
                  </a:cubicBezTo>
                  <a:cubicBezTo>
                    <a:pt x="1141495" y="584324"/>
                    <a:pt x="584324" y="1141495"/>
                    <a:pt x="584324" y="1828801"/>
                  </a:cubicBezTo>
                  <a:cubicBezTo>
                    <a:pt x="584324" y="1914714"/>
                    <a:pt x="593030" y="1998594"/>
                    <a:pt x="609608" y="2079607"/>
                  </a:cubicBezTo>
                  <a:lnTo>
                    <a:pt x="668689" y="2269936"/>
                  </a:lnTo>
                  <a:lnTo>
                    <a:pt x="180480" y="2616968"/>
                  </a:lnTo>
                  <a:lnTo>
                    <a:pt x="143716" y="2540652"/>
                  </a:lnTo>
                  <a:cubicBezTo>
                    <a:pt x="51174" y="2321857"/>
                    <a:pt x="0" y="2081305"/>
                    <a:pt x="0" y="1828800"/>
                  </a:cubicBezTo>
                  <a:cubicBezTo>
                    <a:pt x="0" y="818782"/>
                    <a:pt x="818782" y="0"/>
                    <a:pt x="1828800" y="0"/>
                  </a:cubicBezTo>
                  <a:close/>
                </a:path>
              </a:pathLst>
            </a:custGeom>
            <a:gradFill>
              <a:gsLst>
                <a:gs pos="0">
                  <a:srgbClr val="F2F2F2"/>
                </a:gs>
                <a:gs pos="58000">
                  <a:srgbClr val="C2C2C2"/>
                </a:gs>
                <a:gs pos="100000">
                  <a:srgbClr val="7F7F7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50"/>
            <p:cNvSpPr/>
            <p:nvPr/>
          </p:nvSpPr>
          <p:spPr>
            <a:xfrm rot="10800000">
              <a:off x="4484069" y="3664178"/>
              <a:ext cx="3223862" cy="2306634"/>
            </a:xfrm>
            <a:custGeom>
              <a:avLst/>
              <a:gdLst/>
              <a:ahLst/>
              <a:cxnLst/>
              <a:rect l="l" t="t" r="r" b="b"/>
              <a:pathLst>
                <a:path w="3657600" h="2616968" extrusionOk="0">
                  <a:moveTo>
                    <a:pt x="1828800" y="0"/>
                  </a:moveTo>
                  <a:cubicBezTo>
                    <a:pt x="2838818" y="0"/>
                    <a:pt x="3657600" y="818782"/>
                    <a:pt x="3657600" y="1828800"/>
                  </a:cubicBezTo>
                  <a:cubicBezTo>
                    <a:pt x="3657600" y="2081305"/>
                    <a:pt x="3606426" y="2321857"/>
                    <a:pt x="3513884" y="2540652"/>
                  </a:cubicBezTo>
                  <a:lnTo>
                    <a:pt x="3477120" y="2616968"/>
                  </a:lnTo>
                  <a:lnTo>
                    <a:pt x="2988913" y="2269937"/>
                  </a:lnTo>
                  <a:lnTo>
                    <a:pt x="3047995" y="2079607"/>
                  </a:lnTo>
                  <a:cubicBezTo>
                    <a:pt x="3064573" y="1998594"/>
                    <a:pt x="3073278" y="1914714"/>
                    <a:pt x="3073278" y="1828801"/>
                  </a:cubicBezTo>
                  <a:cubicBezTo>
                    <a:pt x="3073278" y="1141495"/>
                    <a:pt x="2516107" y="584324"/>
                    <a:pt x="1828801" y="584324"/>
                  </a:cubicBezTo>
                  <a:cubicBezTo>
                    <a:pt x="1141495" y="584324"/>
                    <a:pt x="584324" y="1141495"/>
                    <a:pt x="584324" y="1828801"/>
                  </a:cubicBezTo>
                  <a:cubicBezTo>
                    <a:pt x="584324" y="1914714"/>
                    <a:pt x="593030" y="1998594"/>
                    <a:pt x="609608" y="2079607"/>
                  </a:cubicBezTo>
                  <a:lnTo>
                    <a:pt x="668689" y="2269936"/>
                  </a:lnTo>
                  <a:lnTo>
                    <a:pt x="180480" y="2616968"/>
                  </a:lnTo>
                  <a:lnTo>
                    <a:pt x="143716" y="2540652"/>
                  </a:lnTo>
                  <a:cubicBezTo>
                    <a:pt x="51174" y="2321857"/>
                    <a:pt x="0" y="2081305"/>
                    <a:pt x="0" y="1828800"/>
                  </a:cubicBezTo>
                  <a:cubicBezTo>
                    <a:pt x="0" y="818782"/>
                    <a:pt x="818782" y="0"/>
                    <a:pt x="1828800" y="0"/>
                  </a:cubicBezTo>
                  <a:close/>
                </a:path>
              </a:pathLst>
            </a:custGeom>
            <a:gradFill>
              <a:gsLst>
                <a:gs pos="0">
                  <a:srgbClr val="F2F2F2"/>
                </a:gs>
                <a:gs pos="58000">
                  <a:srgbClr val="C2C2C2"/>
                </a:gs>
                <a:gs pos="100000">
                  <a:srgbClr val="7F7F7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50"/>
            <p:cNvSpPr/>
            <p:nvPr/>
          </p:nvSpPr>
          <p:spPr>
            <a:xfrm>
              <a:off x="6907563" y="1614640"/>
              <a:ext cx="3223862" cy="2306634"/>
            </a:xfrm>
            <a:custGeom>
              <a:avLst/>
              <a:gdLst/>
              <a:ahLst/>
              <a:cxnLst/>
              <a:rect l="l" t="t" r="r" b="b"/>
              <a:pathLst>
                <a:path w="3657600" h="2616968" extrusionOk="0">
                  <a:moveTo>
                    <a:pt x="1828800" y="0"/>
                  </a:moveTo>
                  <a:cubicBezTo>
                    <a:pt x="2838818" y="0"/>
                    <a:pt x="3657600" y="818782"/>
                    <a:pt x="3657600" y="1828800"/>
                  </a:cubicBezTo>
                  <a:cubicBezTo>
                    <a:pt x="3657600" y="2081305"/>
                    <a:pt x="3606426" y="2321857"/>
                    <a:pt x="3513884" y="2540652"/>
                  </a:cubicBezTo>
                  <a:lnTo>
                    <a:pt x="3477120" y="2616968"/>
                  </a:lnTo>
                  <a:lnTo>
                    <a:pt x="2988913" y="2269937"/>
                  </a:lnTo>
                  <a:lnTo>
                    <a:pt x="3047995" y="2079607"/>
                  </a:lnTo>
                  <a:cubicBezTo>
                    <a:pt x="3064573" y="1998594"/>
                    <a:pt x="3073278" y="1914714"/>
                    <a:pt x="3073278" y="1828801"/>
                  </a:cubicBezTo>
                  <a:cubicBezTo>
                    <a:pt x="3073278" y="1141495"/>
                    <a:pt x="2516107" y="584324"/>
                    <a:pt x="1828801" y="584324"/>
                  </a:cubicBezTo>
                  <a:cubicBezTo>
                    <a:pt x="1141495" y="584324"/>
                    <a:pt x="584324" y="1141495"/>
                    <a:pt x="584324" y="1828801"/>
                  </a:cubicBezTo>
                  <a:cubicBezTo>
                    <a:pt x="584324" y="1914714"/>
                    <a:pt x="593030" y="1998594"/>
                    <a:pt x="609608" y="2079607"/>
                  </a:cubicBezTo>
                  <a:lnTo>
                    <a:pt x="668689" y="2269936"/>
                  </a:lnTo>
                  <a:lnTo>
                    <a:pt x="180480" y="2616968"/>
                  </a:lnTo>
                  <a:lnTo>
                    <a:pt x="143716" y="2540652"/>
                  </a:lnTo>
                  <a:cubicBezTo>
                    <a:pt x="51174" y="2321857"/>
                    <a:pt x="0" y="2081305"/>
                    <a:pt x="0" y="1828800"/>
                  </a:cubicBezTo>
                  <a:cubicBezTo>
                    <a:pt x="0" y="818782"/>
                    <a:pt x="818782" y="0"/>
                    <a:pt x="1828800" y="0"/>
                  </a:cubicBezTo>
                  <a:close/>
                </a:path>
              </a:pathLst>
            </a:custGeom>
            <a:gradFill>
              <a:gsLst>
                <a:gs pos="0">
                  <a:srgbClr val="F2F2F2"/>
                </a:gs>
                <a:gs pos="58000">
                  <a:srgbClr val="C2C2C2"/>
                </a:gs>
                <a:gs pos="100000">
                  <a:srgbClr val="7F7F7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4" name="Google Shape;1034;p50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Google Shape;1035;p50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6" name="Google Shape;1036;p50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7" name="Google Shape;1037;p50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8" name="Google Shape;1038;p50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9" name="Google Shape;1039;p50"/>
          <p:cNvSpPr>
            <a:spLocks noGrp="1"/>
          </p:cNvSpPr>
          <p:nvPr>
            <p:ph type="chart" idx="2"/>
          </p:nvPr>
        </p:nvSpPr>
        <p:spPr>
          <a:xfrm>
            <a:off x="2523208" y="2268329"/>
            <a:ext cx="2294626" cy="201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0" name="Google Shape;1040;p50"/>
          <p:cNvSpPr>
            <a:spLocks noGrp="1"/>
          </p:cNvSpPr>
          <p:nvPr>
            <p:ph type="chart" idx="3"/>
          </p:nvPr>
        </p:nvSpPr>
        <p:spPr>
          <a:xfrm>
            <a:off x="4950671" y="3358499"/>
            <a:ext cx="2294626" cy="201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1" name="Google Shape;1041;p50"/>
          <p:cNvSpPr>
            <a:spLocks noGrp="1"/>
          </p:cNvSpPr>
          <p:nvPr>
            <p:ph type="chart" idx="4"/>
          </p:nvPr>
        </p:nvSpPr>
        <p:spPr>
          <a:xfrm>
            <a:off x="7372181" y="2268329"/>
            <a:ext cx="2294626" cy="201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2" name="Google Shape;1042;p50"/>
          <p:cNvSpPr txBox="1">
            <a:spLocks noGrp="1"/>
          </p:cNvSpPr>
          <p:nvPr>
            <p:ph type="body" idx="1"/>
          </p:nvPr>
        </p:nvSpPr>
        <p:spPr>
          <a:xfrm>
            <a:off x="2523207" y="4433755"/>
            <a:ext cx="1727559" cy="108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3" name="Google Shape;1043;p50"/>
          <p:cNvSpPr txBox="1">
            <a:spLocks noGrp="1"/>
          </p:cNvSpPr>
          <p:nvPr>
            <p:ph type="body" idx="5"/>
          </p:nvPr>
        </p:nvSpPr>
        <p:spPr>
          <a:xfrm>
            <a:off x="7939248" y="4433755"/>
            <a:ext cx="1727559" cy="108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4" name="Google Shape;1044;p50"/>
          <p:cNvSpPr txBox="1">
            <a:spLocks noGrp="1"/>
          </p:cNvSpPr>
          <p:nvPr>
            <p:ph type="body" idx="6"/>
          </p:nvPr>
        </p:nvSpPr>
        <p:spPr>
          <a:xfrm>
            <a:off x="5232221" y="2184550"/>
            <a:ext cx="1727559" cy="108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5" name="Google Shape;1045;p50"/>
          <p:cNvSpPr txBox="1">
            <a:spLocks noGrp="1"/>
          </p:cNvSpPr>
          <p:nvPr>
            <p:ph type="body" idx="7"/>
          </p:nvPr>
        </p:nvSpPr>
        <p:spPr>
          <a:xfrm>
            <a:off x="2884040" y="1666874"/>
            <a:ext cx="1572963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6" name="Google Shape;1046;p50"/>
          <p:cNvSpPr txBox="1">
            <a:spLocks noGrp="1"/>
          </p:cNvSpPr>
          <p:nvPr>
            <p:ph type="body" idx="8"/>
          </p:nvPr>
        </p:nvSpPr>
        <p:spPr>
          <a:xfrm>
            <a:off x="5309517" y="5472835"/>
            <a:ext cx="1572963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7" name="Google Shape;1047;p50"/>
          <p:cNvSpPr txBox="1">
            <a:spLocks noGrp="1"/>
          </p:cNvSpPr>
          <p:nvPr>
            <p:ph type="body" idx="9"/>
          </p:nvPr>
        </p:nvSpPr>
        <p:spPr>
          <a:xfrm>
            <a:off x="7733013" y="1666874"/>
            <a:ext cx="1572963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048" name="Google Shape;1048;p50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049" name="Google Shape;1049;p50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50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50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50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50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x3 icons">
  <p:cSld name="3x3 icons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6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6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6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6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6"/>
          <p:cNvSpPr txBox="1">
            <a:spLocks noGrp="1"/>
          </p:cNvSpPr>
          <p:nvPr>
            <p:ph type="body" idx="1"/>
          </p:nvPr>
        </p:nvSpPr>
        <p:spPr>
          <a:xfrm>
            <a:off x="1336343" y="1942317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1" cap="none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6"/>
          <p:cNvSpPr txBox="1">
            <a:spLocks noGrp="1"/>
          </p:cNvSpPr>
          <p:nvPr>
            <p:ph type="body" idx="2"/>
          </p:nvPr>
        </p:nvSpPr>
        <p:spPr>
          <a:xfrm>
            <a:off x="1336343" y="2374117"/>
            <a:ext cx="2596896" cy="122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6"/>
          <p:cNvSpPr>
            <a:spLocks noGrp="1"/>
          </p:cNvSpPr>
          <p:nvPr>
            <p:ph type="body" idx="3"/>
          </p:nvPr>
        </p:nvSpPr>
        <p:spPr>
          <a:xfrm>
            <a:off x="482600" y="1716544"/>
            <a:ext cx="796671" cy="79667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6"/>
          <p:cNvSpPr txBox="1">
            <a:spLocks noGrp="1"/>
          </p:cNvSpPr>
          <p:nvPr>
            <p:ph type="body" idx="4"/>
          </p:nvPr>
        </p:nvSpPr>
        <p:spPr>
          <a:xfrm>
            <a:off x="1336343" y="4299402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1" cap="none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6"/>
          <p:cNvSpPr txBox="1">
            <a:spLocks noGrp="1"/>
          </p:cNvSpPr>
          <p:nvPr>
            <p:ph type="body" idx="5"/>
          </p:nvPr>
        </p:nvSpPr>
        <p:spPr>
          <a:xfrm>
            <a:off x="1336343" y="4731202"/>
            <a:ext cx="2596896" cy="122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6"/>
          <p:cNvSpPr>
            <a:spLocks noGrp="1"/>
          </p:cNvSpPr>
          <p:nvPr>
            <p:ph type="body" idx="6"/>
          </p:nvPr>
        </p:nvSpPr>
        <p:spPr>
          <a:xfrm>
            <a:off x="482600" y="4073629"/>
            <a:ext cx="796671" cy="79667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7"/>
          </p:nvPr>
        </p:nvSpPr>
        <p:spPr>
          <a:xfrm>
            <a:off x="5172823" y="1942317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1" cap="none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8"/>
          </p:nvPr>
        </p:nvSpPr>
        <p:spPr>
          <a:xfrm>
            <a:off x="5172823" y="2374117"/>
            <a:ext cx="2596896" cy="122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6"/>
          <p:cNvSpPr>
            <a:spLocks noGrp="1"/>
          </p:cNvSpPr>
          <p:nvPr>
            <p:ph type="body" idx="9"/>
          </p:nvPr>
        </p:nvSpPr>
        <p:spPr>
          <a:xfrm>
            <a:off x="4319080" y="1716544"/>
            <a:ext cx="796671" cy="79667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6"/>
          <p:cNvSpPr txBox="1">
            <a:spLocks noGrp="1"/>
          </p:cNvSpPr>
          <p:nvPr>
            <p:ph type="body" idx="13"/>
          </p:nvPr>
        </p:nvSpPr>
        <p:spPr>
          <a:xfrm>
            <a:off x="5172823" y="4299402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1" cap="none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6"/>
          <p:cNvSpPr txBox="1">
            <a:spLocks noGrp="1"/>
          </p:cNvSpPr>
          <p:nvPr>
            <p:ph type="body" idx="14"/>
          </p:nvPr>
        </p:nvSpPr>
        <p:spPr>
          <a:xfrm>
            <a:off x="5172823" y="4731202"/>
            <a:ext cx="2596896" cy="122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>
            <a:spLocks noGrp="1"/>
          </p:cNvSpPr>
          <p:nvPr>
            <p:ph type="body" idx="15"/>
          </p:nvPr>
        </p:nvSpPr>
        <p:spPr>
          <a:xfrm>
            <a:off x="4319080" y="4073629"/>
            <a:ext cx="796671" cy="7966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6"/>
          <p:cNvSpPr txBox="1">
            <a:spLocks noGrp="1"/>
          </p:cNvSpPr>
          <p:nvPr>
            <p:ph type="body" idx="16"/>
          </p:nvPr>
        </p:nvSpPr>
        <p:spPr>
          <a:xfrm>
            <a:off x="9112505" y="1942317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1" cap="none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6"/>
          <p:cNvSpPr txBox="1">
            <a:spLocks noGrp="1"/>
          </p:cNvSpPr>
          <p:nvPr>
            <p:ph type="body" idx="17"/>
          </p:nvPr>
        </p:nvSpPr>
        <p:spPr>
          <a:xfrm>
            <a:off x="9112505" y="2374117"/>
            <a:ext cx="2596896" cy="122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6"/>
          <p:cNvSpPr>
            <a:spLocks noGrp="1"/>
          </p:cNvSpPr>
          <p:nvPr>
            <p:ph type="body" idx="18"/>
          </p:nvPr>
        </p:nvSpPr>
        <p:spPr>
          <a:xfrm>
            <a:off x="8258762" y="1716544"/>
            <a:ext cx="796671" cy="79667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6"/>
          <p:cNvSpPr txBox="1">
            <a:spLocks noGrp="1"/>
          </p:cNvSpPr>
          <p:nvPr>
            <p:ph type="body" idx="19"/>
          </p:nvPr>
        </p:nvSpPr>
        <p:spPr>
          <a:xfrm>
            <a:off x="9112505" y="4299402"/>
            <a:ext cx="2596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1" cap="none">
                <a:solidFill>
                  <a:srgbClr val="324D5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6"/>
          <p:cNvSpPr txBox="1">
            <a:spLocks noGrp="1"/>
          </p:cNvSpPr>
          <p:nvPr>
            <p:ph type="body" idx="20"/>
          </p:nvPr>
        </p:nvSpPr>
        <p:spPr>
          <a:xfrm>
            <a:off x="9112505" y="4731202"/>
            <a:ext cx="2596896" cy="122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6"/>
          <p:cNvSpPr>
            <a:spLocks noGrp="1"/>
          </p:cNvSpPr>
          <p:nvPr>
            <p:ph type="body" idx="21"/>
          </p:nvPr>
        </p:nvSpPr>
        <p:spPr>
          <a:xfrm>
            <a:off x="8258762" y="4073629"/>
            <a:ext cx="796671" cy="79667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11" name="Google Shape;111;p6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12" name="Google Shape;112;p6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6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6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block arcs">
  <p:cSld name="4 block arcs"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51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6" name="Google Shape;1056;p51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7" name="Google Shape;1057;p51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8" name="Google Shape;1058;p51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9" name="Google Shape;1059;p51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0" name="Google Shape;1060;p51"/>
          <p:cNvSpPr/>
          <p:nvPr/>
        </p:nvSpPr>
        <p:spPr>
          <a:xfrm>
            <a:off x="838200" y="1614640"/>
            <a:ext cx="3223862" cy="2306634"/>
          </a:xfrm>
          <a:custGeom>
            <a:avLst/>
            <a:gdLst/>
            <a:ahLst/>
            <a:cxnLst/>
            <a:rect l="l" t="t" r="r" b="b"/>
            <a:pathLst>
              <a:path w="3657600" h="2616968" extrusionOk="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081305"/>
                  <a:pt x="3606426" y="2321857"/>
                  <a:pt x="3513884" y="2540652"/>
                </a:cubicBezTo>
                <a:lnTo>
                  <a:pt x="3477120" y="2616968"/>
                </a:lnTo>
                <a:lnTo>
                  <a:pt x="2988913" y="2269937"/>
                </a:lnTo>
                <a:lnTo>
                  <a:pt x="3047995" y="2079607"/>
                </a:lnTo>
                <a:cubicBezTo>
                  <a:pt x="3064573" y="1998594"/>
                  <a:pt x="3073278" y="1914714"/>
                  <a:pt x="3073278" y="1828801"/>
                </a:cubicBezTo>
                <a:cubicBezTo>
                  <a:pt x="3073278" y="1141495"/>
                  <a:pt x="2516107" y="584324"/>
                  <a:pt x="1828801" y="584324"/>
                </a:cubicBezTo>
                <a:cubicBezTo>
                  <a:pt x="1141495" y="584324"/>
                  <a:pt x="584324" y="1141495"/>
                  <a:pt x="584324" y="1828801"/>
                </a:cubicBezTo>
                <a:cubicBezTo>
                  <a:pt x="584324" y="1914714"/>
                  <a:pt x="593030" y="1998594"/>
                  <a:pt x="609608" y="2079607"/>
                </a:cubicBezTo>
                <a:lnTo>
                  <a:pt x="668689" y="2269936"/>
                </a:lnTo>
                <a:lnTo>
                  <a:pt x="180480" y="2616968"/>
                </a:lnTo>
                <a:lnTo>
                  <a:pt x="143716" y="2540652"/>
                </a:lnTo>
                <a:cubicBezTo>
                  <a:pt x="51174" y="2321857"/>
                  <a:pt x="0" y="2081305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1" name="Google Shape;1061;p51"/>
          <p:cNvSpPr/>
          <p:nvPr/>
        </p:nvSpPr>
        <p:spPr>
          <a:xfrm rot="10800000">
            <a:off x="3261694" y="3664178"/>
            <a:ext cx="3223862" cy="2306634"/>
          </a:xfrm>
          <a:custGeom>
            <a:avLst/>
            <a:gdLst/>
            <a:ahLst/>
            <a:cxnLst/>
            <a:rect l="l" t="t" r="r" b="b"/>
            <a:pathLst>
              <a:path w="3657600" h="2616968" extrusionOk="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081305"/>
                  <a:pt x="3606426" y="2321857"/>
                  <a:pt x="3513884" y="2540652"/>
                </a:cubicBezTo>
                <a:lnTo>
                  <a:pt x="3477120" y="2616968"/>
                </a:lnTo>
                <a:lnTo>
                  <a:pt x="2988913" y="2269937"/>
                </a:lnTo>
                <a:lnTo>
                  <a:pt x="3047995" y="2079607"/>
                </a:lnTo>
                <a:cubicBezTo>
                  <a:pt x="3064573" y="1998594"/>
                  <a:pt x="3073278" y="1914714"/>
                  <a:pt x="3073278" y="1828801"/>
                </a:cubicBezTo>
                <a:cubicBezTo>
                  <a:pt x="3073278" y="1141495"/>
                  <a:pt x="2516107" y="584324"/>
                  <a:pt x="1828801" y="584324"/>
                </a:cubicBezTo>
                <a:cubicBezTo>
                  <a:pt x="1141495" y="584324"/>
                  <a:pt x="584324" y="1141495"/>
                  <a:pt x="584324" y="1828801"/>
                </a:cubicBezTo>
                <a:cubicBezTo>
                  <a:pt x="584324" y="1914714"/>
                  <a:pt x="593030" y="1998594"/>
                  <a:pt x="609608" y="2079607"/>
                </a:cubicBezTo>
                <a:lnTo>
                  <a:pt x="668689" y="2269936"/>
                </a:lnTo>
                <a:lnTo>
                  <a:pt x="180480" y="2616968"/>
                </a:lnTo>
                <a:lnTo>
                  <a:pt x="143716" y="2540652"/>
                </a:lnTo>
                <a:cubicBezTo>
                  <a:pt x="51174" y="2321857"/>
                  <a:pt x="0" y="2081305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2" name="Google Shape;1062;p51"/>
          <p:cNvSpPr/>
          <p:nvPr/>
        </p:nvSpPr>
        <p:spPr>
          <a:xfrm>
            <a:off x="5685188" y="1614640"/>
            <a:ext cx="3223862" cy="2306634"/>
          </a:xfrm>
          <a:custGeom>
            <a:avLst/>
            <a:gdLst/>
            <a:ahLst/>
            <a:cxnLst/>
            <a:rect l="l" t="t" r="r" b="b"/>
            <a:pathLst>
              <a:path w="3657600" h="2616968" extrusionOk="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081305"/>
                  <a:pt x="3606426" y="2321857"/>
                  <a:pt x="3513884" y="2540652"/>
                </a:cubicBezTo>
                <a:lnTo>
                  <a:pt x="3477120" y="2616968"/>
                </a:lnTo>
                <a:lnTo>
                  <a:pt x="2988913" y="2269937"/>
                </a:lnTo>
                <a:lnTo>
                  <a:pt x="3047995" y="2079607"/>
                </a:lnTo>
                <a:cubicBezTo>
                  <a:pt x="3064573" y="1998594"/>
                  <a:pt x="3073278" y="1914714"/>
                  <a:pt x="3073278" y="1828801"/>
                </a:cubicBezTo>
                <a:cubicBezTo>
                  <a:pt x="3073278" y="1141495"/>
                  <a:pt x="2516107" y="584324"/>
                  <a:pt x="1828801" y="584324"/>
                </a:cubicBezTo>
                <a:cubicBezTo>
                  <a:pt x="1141495" y="584324"/>
                  <a:pt x="584324" y="1141495"/>
                  <a:pt x="584324" y="1828801"/>
                </a:cubicBezTo>
                <a:cubicBezTo>
                  <a:pt x="584324" y="1914714"/>
                  <a:pt x="593030" y="1998594"/>
                  <a:pt x="609608" y="2079607"/>
                </a:cubicBezTo>
                <a:lnTo>
                  <a:pt x="668689" y="2269936"/>
                </a:lnTo>
                <a:lnTo>
                  <a:pt x="180480" y="2616968"/>
                </a:lnTo>
                <a:lnTo>
                  <a:pt x="143716" y="2540652"/>
                </a:lnTo>
                <a:cubicBezTo>
                  <a:pt x="51174" y="2321857"/>
                  <a:pt x="0" y="2081305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3" name="Google Shape;1063;p51"/>
          <p:cNvSpPr>
            <a:spLocks noGrp="1"/>
          </p:cNvSpPr>
          <p:nvPr>
            <p:ph type="chart" idx="2"/>
          </p:nvPr>
        </p:nvSpPr>
        <p:spPr>
          <a:xfrm>
            <a:off x="1300833" y="2268329"/>
            <a:ext cx="2294626" cy="201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4" name="Google Shape;1064;p51"/>
          <p:cNvSpPr>
            <a:spLocks noGrp="1"/>
          </p:cNvSpPr>
          <p:nvPr>
            <p:ph type="chart" idx="3"/>
          </p:nvPr>
        </p:nvSpPr>
        <p:spPr>
          <a:xfrm>
            <a:off x="3728296" y="3358499"/>
            <a:ext cx="2294626" cy="201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5" name="Google Shape;1065;p51"/>
          <p:cNvSpPr>
            <a:spLocks noGrp="1"/>
          </p:cNvSpPr>
          <p:nvPr>
            <p:ph type="chart" idx="4"/>
          </p:nvPr>
        </p:nvSpPr>
        <p:spPr>
          <a:xfrm>
            <a:off x="6149806" y="2268329"/>
            <a:ext cx="2294626" cy="201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6" name="Google Shape;1066;p51"/>
          <p:cNvSpPr txBox="1">
            <a:spLocks noGrp="1"/>
          </p:cNvSpPr>
          <p:nvPr>
            <p:ph type="body" idx="1"/>
          </p:nvPr>
        </p:nvSpPr>
        <p:spPr>
          <a:xfrm>
            <a:off x="1300832" y="4433755"/>
            <a:ext cx="1727559" cy="108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7" name="Google Shape;1067;p51"/>
          <p:cNvSpPr txBox="1">
            <a:spLocks noGrp="1"/>
          </p:cNvSpPr>
          <p:nvPr>
            <p:ph type="body" idx="5"/>
          </p:nvPr>
        </p:nvSpPr>
        <p:spPr>
          <a:xfrm>
            <a:off x="6441325" y="4433755"/>
            <a:ext cx="1727559" cy="108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8" name="Google Shape;1068;p51"/>
          <p:cNvSpPr txBox="1">
            <a:spLocks noGrp="1"/>
          </p:cNvSpPr>
          <p:nvPr>
            <p:ph type="body" idx="6"/>
          </p:nvPr>
        </p:nvSpPr>
        <p:spPr>
          <a:xfrm>
            <a:off x="4009846" y="2184550"/>
            <a:ext cx="1727559" cy="108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9" name="Google Shape;1069;p51"/>
          <p:cNvSpPr txBox="1">
            <a:spLocks noGrp="1"/>
          </p:cNvSpPr>
          <p:nvPr>
            <p:ph type="body" idx="7"/>
          </p:nvPr>
        </p:nvSpPr>
        <p:spPr>
          <a:xfrm>
            <a:off x="1661665" y="1666874"/>
            <a:ext cx="1572963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0" name="Google Shape;1070;p51"/>
          <p:cNvSpPr txBox="1">
            <a:spLocks noGrp="1"/>
          </p:cNvSpPr>
          <p:nvPr>
            <p:ph type="body" idx="8"/>
          </p:nvPr>
        </p:nvSpPr>
        <p:spPr>
          <a:xfrm>
            <a:off x="4087142" y="5472835"/>
            <a:ext cx="1572963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1" name="Google Shape;1071;p51"/>
          <p:cNvSpPr txBox="1">
            <a:spLocks noGrp="1"/>
          </p:cNvSpPr>
          <p:nvPr>
            <p:ph type="body" idx="9"/>
          </p:nvPr>
        </p:nvSpPr>
        <p:spPr>
          <a:xfrm>
            <a:off x="6510638" y="1666874"/>
            <a:ext cx="1572963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2" name="Google Shape;1072;p51"/>
          <p:cNvSpPr/>
          <p:nvPr/>
        </p:nvSpPr>
        <p:spPr>
          <a:xfrm rot="10800000">
            <a:off x="8124652" y="3662231"/>
            <a:ext cx="3223862" cy="2306634"/>
          </a:xfrm>
          <a:custGeom>
            <a:avLst/>
            <a:gdLst/>
            <a:ahLst/>
            <a:cxnLst/>
            <a:rect l="l" t="t" r="r" b="b"/>
            <a:pathLst>
              <a:path w="3657600" h="2616968" extrusionOk="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081305"/>
                  <a:pt x="3606426" y="2321857"/>
                  <a:pt x="3513884" y="2540652"/>
                </a:cubicBezTo>
                <a:lnTo>
                  <a:pt x="3477120" y="2616968"/>
                </a:lnTo>
                <a:lnTo>
                  <a:pt x="2988913" y="2269937"/>
                </a:lnTo>
                <a:lnTo>
                  <a:pt x="3047995" y="2079607"/>
                </a:lnTo>
                <a:cubicBezTo>
                  <a:pt x="3064573" y="1998594"/>
                  <a:pt x="3073278" y="1914714"/>
                  <a:pt x="3073278" y="1828801"/>
                </a:cubicBezTo>
                <a:cubicBezTo>
                  <a:pt x="3073278" y="1141495"/>
                  <a:pt x="2516107" y="584324"/>
                  <a:pt x="1828801" y="584324"/>
                </a:cubicBezTo>
                <a:cubicBezTo>
                  <a:pt x="1141495" y="584324"/>
                  <a:pt x="584324" y="1141495"/>
                  <a:pt x="584324" y="1828801"/>
                </a:cubicBezTo>
                <a:cubicBezTo>
                  <a:pt x="584324" y="1914714"/>
                  <a:pt x="593030" y="1998594"/>
                  <a:pt x="609608" y="2079607"/>
                </a:cubicBezTo>
                <a:lnTo>
                  <a:pt x="668689" y="2269936"/>
                </a:lnTo>
                <a:lnTo>
                  <a:pt x="180480" y="2616968"/>
                </a:lnTo>
                <a:lnTo>
                  <a:pt x="143716" y="2540652"/>
                </a:lnTo>
                <a:cubicBezTo>
                  <a:pt x="51174" y="2321857"/>
                  <a:pt x="0" y="2081305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" name="Google Shape;1073;p51"/>
          <p:cNvSpPr>
            <a:spLocks noGrp="1"/>
          </p:cNvSpPr>
          <p:nvPr>
            <p:ph type="chart" idx="13"/>
          </p:nvPr>
        </p:nvSpPr>
        <p:spPr>
          <a:xfrm>
            <a:off x="8591254" y="3356552"/>
            <a:ext cx="2294626" cy="201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4" name="Google Shape;1074;p51"/>
          <p:cNvSpPr txBox="1">
            <a:spLocks noGrp="1"/>
          </p:cNvSpPr>
          <p:nvPr>
            <p:ph type="body" idx="14"/>
          </p:nvPr>
        </p:nvSpPr>
        <p:spPr>
          <a:xfrm>
            <a:off x="8872804" y="2182603"/>
            <a:ext cx="1727559" cy="108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5" name="Google Shape;1075;p51"/>
          <p:cNvSpPr txBox="1">
            <a:spLocks noGrp="1"/>
          </p:cNvSpPr>
          <p:nvPr>
            <p:ph type="body" idx="15"/>
          </p:nvPr>
        </p:nvSpPr>
        <p:spPr>
          <a:xfrm>
            <a:off x="8950100" y="5470888"/>
            <a:ext cx="1572963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076" name="Google Shape;1076;p51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077" name="Google Shape;1077;p51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51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51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51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51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block arcs gray">
  <p:cSld name="4 block arcs gray"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3" name="Google Shape;1083;p52"/>
          <p:cNvGrpSpPr/>
          <p:nvPr/>
        </p:nvGrpSpPr>
        <p:grpSpPr>
          <a:xfrm>
            <a:off x="838200" y="1614640"/>
            <a:ext cx="10510314" cy="4356172"/>
            <a:chOff x="838200" y="1614640"/>
            <a:chExt cx="10510314" cy="4356172"/>
          </a:xfrm>
        </p:grpSpPr>
        <p:sp>
          <p:nvSpPr>
            <p:cNvPr id="1084" name="Google Shape;1084;p52"/>
            <p:cNvSpPr/>
            <p:nvPr/>
          </p:nvSpPr>
          <p:spPr>
            <a:xfrm>
              <a:off x="838200" y="1614640"/>
              <a:ext cx="3223862" cy="2306634"/>
            </a:xfrm>
            <a:custGeom>
              <a:avLst/>
              <a:gdLst/>
              <a:ahLst/>
              <a:cxnLst/>
              <a:rect l="l" t="t" r="r" b="b"/>
              <a:pathLst>
                <a:path w="3657600" h="2616968" extrusionOk="0">
                  <a:moveTo>
                    <a:pt x="1828800" y="0"/>
                  </a:moveTo>
                  <a:cubicBezTo>
                    <a:pt x="2838818" y="0"/>
                    <a:pt x="3657600" y="818782"/>
                    <a:pt x="3657600" y="1828800"/>
                  </a:cubicBezTo>
                  <a:cubicBezTo>
                    <a:pt x="3657600" y="2081305"/>
                    <a:pt x="3606426" y="2321857"/>
                    <a:pt x="3513884" y="2540652"/>
                  </a:cubicBezTo>
                  <a:lnTo>
                    <a:pt x="3477120" y="2616968"/>
                  </a:lnTo>
                  <a:lnTo>
                    <a:pt x="2988913" y="2269937"/>
                  </a:lnTo>
                  <a:lnTo>
                    <a:pt x="3047995" y="2079607"/>
                  </a:lnTo>
                  <a:cubicBezTo>
                    <a:pt x="3064573" y="1998594"/>
                    <a:pt x="3073278" y="1914714"/>
                    <a:pt x="3073278" y="1828801"/>
                  </a:cubicBezTo>
                  <a:cubicBezTo>
                    <a:pt x="3073278" y="1141495"/>
                    <a:pt x="2516107" y="584324"/>
                    <a:pt x="1828801" y="584324"/>
                  </a:cubicBezTo>
                  <a:cubicBezTo>
                    <a:pt x="1141495" y="584324"/>
                    <a:pt x="584324" y="1141495"/>
                    <a:pt x="584324" y="1828801"/>
                  </a:cubicBezTo>
                  <a:cubicBezTo>
                    <a:pt x="584324" y="1914714"/>
                    <a:pt x="593030" y="1998594"/>
                    <a:pt x="609608" y="2079607"/>
                  </a:cubicBezTo>
                  <a:lnTo>
                    <a:pt x="668689" y="2269936"/>
                  </a:lnTo>
                  <a:lnTo>
                    <a:pt x="180480" y="2616968"/>
                  </a:lnTo>
                  <a:lnTo>
                    <a:pt x="143716" y="2540652"/>
                  </a:lnTo>
                  <a:cubicBezTo>
                    <a:pt x="51174" y="2321857"/>
                    <a:pt x="0" y="2081305"/>
                    <a:pt x="0" y="1828800"/>
                  </a:cubicBezTo>
                  <a:cubicBezTo>
                    <a:pt x="0" y="818782"/>
                    <a:pt x="818782" y="0"/>
                    <a:pt x="1828800" y="0"/>
                  </a:cubicBezTo>
                  <a:close/>
                </a:path>
              </a:pathLst>
            </a:custGeom>
            <a:gradFill>
              <a:gsLst>
                <a:gs pos="0">
                  <a:srgbClr val="F2F2F2"/>
                </a:gs>
                <a:gs pos="58000">
                  <a:srgbClr val="C2C2C2"/>
                </a:gs>
                <a:gs pos="100000">
                  <a:srgbClr val="7F7F7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52"/>
            <p:cNvSpPr/>
            <p:nvPr/>
          </p:nvSpPr>
          <p:spPr>
            <a:xfrm rot="10800000">
              <a:off x="3261694" y="3664178"/>
              <a:ext cx="3223862" cy="2306634"/>
            </a:xfrm>
            <a:custGeom>
              <a:avLst/>
              <a:gdLst/>
              <a:ahLst/>
              <a:cxnLst/>
              <a:rect l="l" t="t" r="r" b="b"/>
              <a:pathLst>
                <a:path w="3657600" h="2616968" extrusionOk="0">
                  <a:moveTo>
                    <a:pt x="1828800" y="0"/>
                  </a:moveTo>
                  <a:cubicBezTo>
                    <a:pt x="2838818" y="0"/>
                    <a:pt x="3657600" y="818782"/>
                    <a:pt x="3657600" y="1828800"/>
                  </a:cubicBezTo>
                  <a:cubicBezTo>
                    <a:pt x="3657600" y="2081305"/>
                    <a:pt x="3606426" y="2321857"/>
                    <a:pt x="3513884" y="2540652"/>
                  </a:cubicBezTo>
                  <a:lnTo>
                    <a:pt x="3477120" y="2616968"/>
                  </a:lnTo>
                  <a:lnTo>
                    <a:pt x="2988913" y="2269937"/>
                  </a:lnTo>
                  <a:lnTo>
                    <a:pt x="3047995" y="2079607"/>
                  </a:lnTo>
                  <a:cubicBezTo>
                    <a:pt x="3064573" y="1998594"/>
                    <a:pt x="3073278" y="1914714"/>
                    <a:pt x="3073278" y="1828801"/>
                  </a:cubicBezTo>
                  <a:cubicBezTo>
                    <a:pt x="3073278" y="1141495"/>
                    <a:pt x="2516107" y="584324"/>
                    <a:pt x="1828801" y="584324"/>
                  </a:cubicBezTo>
                  <a:cubicBezTo>
                    <a:pt x="1141495" y="584324"/>
                    <a:pt x="584324" y="1141495"/>
                    <a:pt x="584324" y="1828801"/>
                  </a:cubicBezTo>
                  <a:cubicBezTo>
                    <a:pt x="584324" y="1914714"/>
                    <a:pt x="593030" y="1998594"/>
                    <a:pt x="609608" y="2079607"/>
                  </a:cubicBezTo>
                  <a:lnTo>
                    <a:pt x="668689" y="2269936"/>
                  </a:lnTo>
                  <a:lnTo>
                    <a:pt x="180480" y="2616968"/>
                  </a:lnTo>
                  <a:lnTo>
                    <a:pt x="143716" y="2540652"/>
                  </a:lnTo>
                  <a:cubicBezTo>
                    <a:pt x="51174" y="2321857"/>
                    <a:pt x="0" y="2081305"/>
                    <a:pt x="0" y="1828800"/>
                  </a:cubicBezTo>
                  <a:cubicBezTo>
                    <a:pt x="0" y="818782"/>
                    <a:pt x="818782" y="0"/>
                    <a:pt x="1828800" y="0"/>
                  </a:cubicBezTo>
                  <a:close/>
                </a:path>
              </a:pathLst>
            </a:custGeom>
            <a:gradFill>
              <a:gsLst>
                <a:gs pos="0">
                  <a:srgbClr val="F2F2F2"/>
                </a:gs>
                <a:gs pos="58000">
                  <a:srgbClr val="C2C2C2"/>
                </a:gs>
                <a:gs pos="100000">
                  <a:srgbClr val="7F7F7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52"/>
            <p:cNvSpPr/>
            <p:nvPr/>
          </p:nvSpPr>
          <p:spPr>
            <a:xfrm>
              <a:off x="5685188" y="1614640"/>
              <a:ext cx="3223862" cy="2306634"/>
            </a:xfrm>
            <a:custGeom>
              <a:avLst/>
              <a:gdLst/>
              <a:ahLst/>
              <a:cxnLst/>
              <a:rect l="l" t="t" r="r" b="b"/>
              <a:pathLst>
                <a:path w="3657600" h="2616968" extrusionOk="0">
                  <a:moveTo>
                    <a:pt x="1828800" y="0"/>
                  </a:moveTo>
                  <a:cubicBezTo>
                    <a:pt x="2838818" y="0"/>
                    <a:pt x="3657600" y="818782"/>
                    <a:pt x="3657600" y="1828800"/>
                  </a:cubicBezTo>
                  <a:cubicBezTo>
                    <a:pt x="3657600" y="2081305"/>
                    <a:pt x="3606426" y="2321857"/>
                    <a:pt x="3513884" y="2540652"/>
                  </a:cubicBezTo>
                  <a:lnTo>
                    <a:pt x="3477120" y="2616968"/>
                  </a:lnTo>
                  <a:lnTo>
                    <a:pt x="2988913" y="2269937"/>
                  </a:lnTo>
                  <a:lnTo>
                    <a:pt x="3047995" y="2079607"/>
                  </a:lnTo>
                  <a:cubicBezTo>
                    <a:pt x="3064573" y="1998594"/>
                    <a:pt x="3073278" y="1914714"/>
                    <a:pt x="3073278" y="1828801"/>
                  </a:cubicBezTo>
                  <a:cubicBezTo>
                    <a:pt x="3073278" y="1141495"/>
                    <a:pt x="2516107" y="584324"/>
                    <a:pt x="1828801" y="584324"/>
                  </a:cubicBezTo>
                  <a:cubicBezTo>
                    <a:pt x="1141495" y="584324"/>
                    <a:pt x="584324" y="1141495"/>
                    <a:pt x="584324" y="1828801"/>
                  </a:cubicBezTo>
                  <a:cubicBezTo>
                    <a:pt x="584324" y="1914714"/>
                    <a:pt x="593030" y="1998594"/>
                    <a:pt x="609608" y="2079607"/>
                  </a:cubicBezTo>
                  <a:lnTo>
                    <a:pt x="668689" y="2269936"/>
                  </a:lnTo>
                  <a:lnTo>
                    <a:pt x="180480" y="2616968"/>
                  </a:lnTo>
                  <a:lnTo>
                    <a:pt x="143716" y="2540652"/>
                  </a:lnTo>
                  <a:cubicBezTo>
                    <a:pt x="51174" y="2321857"/>
                    <a:pt x="0" y="2081305"/>
                    <a:pt x="0" y="1828800"/>
                  </a:cubicBezTo>
                  <a:cubicBezTo>
                    <a:pt x="0" y="818782"/>
                    <a:pt x="818782" y="0"/>
                    <a:pt x="1828800" y="0"/>
                  </a:cubicBezTo>
                  <a:close/>
                </a:path>
              </a:pathLst>
            </a:custGeom>
            <a:gradFill>
              <a:gsLst>
                <a:gs pos="0">
                  <a:srgbClr val="F2F2F2"/>
                </a:gs>
                <a:gs pos="58000">
                  <a:srgbClr val="C2C2C2"/>
                </a:gs>
                <a:gs pos="100000">
                  <a:srgbClr val="7F7F7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52"/>
            <p:cNvSpPr/>
            <p:nvPr/>
          </p:nvSpPr>
          <p:spPr>
            <a:xfrm rot="10800000">
              <a:off x="8124652" y="3662231"/>
              <a:ext cx="3223862" cy="2306634"/>
            </a:xfrm>
            <a:custGeom>
              <a:avLst/>
              <a:gdLst/>
              <a:ahLst/>
              <a:cxnLst/>
              <a:rect l="l" t="t" r="r" b="b"/>
              <a:pathLst>
                <a:path w="3657600" h="2616968" extrusionOk="0">
                  <a:moveTo>
                    <a:pt x="1828800" y="0"/>
                  </a:moveTo>
                  <a:cubicBezTo>
                    <a:pt x="2838818" y="0"/>
                    <a:pt x="3657600" y="818782"/>
                    <a:pt x="3657600" y="1828800"/>
                  </a:cubicBezTo>
                  <a:cubicBezTo>
                    <a:pt x="3657600" y="2081305"/>
                    <a:pt x="3606426" y="2321857"/>
                    <a:pt x="3513884" y="2540652"/>
                  </a:cubicBezTo>
                  <a:lnTo>
                    <a:pt x="3477120" y="2616968"/>
                  </a:lnTo>
                  <a:lnTo>
                    <a:pt x="2988913" y="2269937"/>
                  </a:lnTo>
                  <a:lnTo>
                    <a:pt x="3047995" y="2079607"/>
                  </a:lnTo>
                  <a:cubicBezTo>
                    <a:pt x="3064573" y="1998594"/>
                    <a:pt x="3073278" y="1914714"/>
                    <a:pt x="3073278" y="1828801"/>
                  </a:cubicBezTo>
                  <a:cubicBezTo>
                    <a:pt x="3073278" y="1141495"/>
                    <a:pt x="2516107" y="584324"/>
                    <a:pt x="1828801" y="584324"/>
                  </a:cubicBezTo>
                  <a:cubicBezTo>
                    <a:pt x="1141495" y="584324"/>
                    <a:pt x="584324" y="1141495"/>
                    <a:pt x="584324" y="1828801"/>
                  </a:cubicBezTo>
                  <a:cubicBezTo>
                    <a:pt x="584324" y="1914714"/>
                    <a:pt x="593030" y="1998594"/>
                    <a:pt x="609608" y="2079607"/>
                  </a:cubicBezTo>
                  <a:lnTo>
                    <a:pt x="668689" y="2269936"/>
                  </a:lnTo>
                  <a:lnTo>
                    <a:pt x="180480" y="2616968"/>
                  </a:lnTo>
                  <a:lnTo>
                    <a:pt x="143716" y="2540652"/>
                  </a:lnTo>
                  <a:cubicBezTo>
                    <a:pt x="51174" y="2321857"/>
                    <a:pt x="0" y="2081305"/>
                    <a:pt x="0" y="1828800"/>
                  </a:cubicBezTo>
                  <a:cubicBezTo>
                    <a:pt x="0" y="818782"/>
                    <a:pt x="818782" y="0"/>
                    <a:pt x="1828800" y="0"/>
                  </a:cubicBezTo>
                  <a:close/>
                </a:path>
              </a:pathLst>
            </a:custGeom>
            <a:gradFill>
              <a:gsLst>
                <a:gs pos="0">
                  <a:srgbClr val="F2F2F2"/>
                </a:gs>
                <a:gs pos="58000">
                  <a:srgbClr val="C2C2C2"/>
                </a:gs>
                <a:gs pos="100000">
                  <a:srgbClr val="7F7F7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8" name="Google Shape;1088;p52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Google Shape;1089;p52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0" name="Google Shape;1090;p52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1" name="Google Shape;1091;p52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2" name="Google Shape;1092;p52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3" name="Google Shape;1093;p52"/>
          <p:cNvSpPr>
            <a:spLocks noGrp="1"/>
          </p:cNvSpPr>
          <p:nvPr>
            <p:ph type="chart" idx="2"/>
          </p:nvPr>
        </p:nvSpPr>
        <p:spPr>
          <a:xfrm>
            <a:off x="1300833" y="2268329"/>
            <a:ext cx="2294626" cy="201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4" name="Google Shape;1094;p52"/>
          <p:cNvSpPr>
            <a:spLocks noGrp="1"/>
          </p:cNvSpPr>
          <p:nvPr>
            <p:ph type="chart" idx="3"/>
          </p:nvPr>
        </p:nvSpPr>
        <p:spPr>
          <a:xfrm>
            <a:off x="3728296" y="3358499"/>
            <a:ext cx="2294626" cy="201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5" name="Google Shape;1095;p52"/>
          <p:cNvSpPr>
            <a:spLocks noGrp="1"/>
          </p:cNvSpPr>
          <p:nvPr>
            <p:ph type="chart" idx="4"/>
          </p:nvPr>
        </p:nvSpPr>
        <p:spPr>
          <a:xfrm>
            <a:off x="6149806" y="2268329"/>
            <a:ext cx="2294626" cy="201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6" name="Google Shape;1096;p52"/>
          <p:cNvSpPr txBox="1">
            <a:spLocks noGrp="1"/>
          </p:cNvSpPr>
          <p:nvPr>
            <p:ph type="body" idx="1"/>
          </p:nvPr>
        </p:nvSpPr>
        <p:spPr>
          <a:xfrm>
            <a:off x="1300832" y="4433755"/>
            <a:ext cx="1727559" cy="108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7" name="Google Shape;1097;p52"/>
          <p:cNvSpPr txBox="1">
            <a:spLocks noGrp="1"/>
          </p:cNvSpPr>
          <p:nvPr>
            <p:ph type="body" idx="5"/>
          </p:nvPr>
        </p:nvSpPr>
        <p:spPr>
          <a:xfrm>
            <a:off x="6441325" y="4433755"/>
            <a:ext cx="1727559" cy="108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8" name="Google Shape;1098;p52"/>
          <p:cNvSpPr txBox="1">
            <a:spLocks noGrp="1"/>
          </p:cNvSpPr>
          <p:nvPr>
            <p:ph type="body" idx="6"/>
          </p:nvPr>
        </p:nvSpPr>
        <p:spPr>
          <a:xfrm>
            <a:off x="4009846" y="2184550"/>
            <a:ext cx="1727559" cy="108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9" name="Google Shape;1099;p52"/>
          <p:cNvSpPr txBox="1">
            <a:spLocks noGrp="1"/>
          </p:cNvSpPr>
          <p:nvPr>
            <p:ph type="body" idx="7"/>
          </p:nvPr>
        </p:nvSpPr>
        <p:spPr>
          <a:xfrm>
            <a:off x="1661665" y="1666874"/>
            <a:ext cx="1572963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0" name="Google Shape;1100;p52"/>
          <p:cNvSpPr txBox="1">
            <a:spLocks noGrp="1"/>
          </p:cNvSpPr>
          <p:nvPr>
            <p:ph type="body" idx="8"/>
          </p:nvPr>
        </p:nvSpPr>
        <p:spPr>
          <a:xfrm>
            <a:off x="4087142" y="5472835"/>
            <a:ext cx="1572963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1" name="Google Shape;1101;p52"/>
          <p:cNvSpPr txBox="1">
            <a:spLocks noGrp="1"/>
          </p:cNvSpPr>
          <p:nvPr>
            <p:ph type="body" idx="9"/>
          </p:nvPr>
        </p:nvSpPr>
        <p:spPr>
          <a:xfrm>
            <a:off x="6510638" y="1666874"/>
            <a:ext cx="1572963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2" name="Google Shape;1102;p52"/>
          <p:cNvSpPr>
            <a:spLocks noGrp="1"/>
          </p:cNvSpPr>
          <p:nvPr>
            <p:ph type="chart" idx="13"/>
          </p:nvPr>
        </p:nvSpPr>
        <p:spPr>
          <a:xfrm>
            <a:off x="8591254" y="3356552"/>
            <a:ext cx="2294626" cy="201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3" name="Google Shape;1103;p52"/>
          <p:cNvSpPr txBox="1">
            <a:spLocks noGrp="1"/>
          </p:cNvSpPr>
          <p:nvPr>
            <p:ph type="body" idx="14"/>
          </p:nvPr>
        </p:nvSpPr>
        <p:spPr>
          <a:xfrm>
            <a:off x="8872804" y="2182603"/>
            <a:ext cx="1727559" cy="108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4" name="Google Shape;1104;p52"/>
          <p:cNvSpPr txBox="1">
            <a:spLocks noGrp="1"/>
          </p:cNvSpPr>
          <p:nvPr>
            <p:ph type="body" idx="15"/>
          </p:nvPr>
        </p:nvSpPr>
        <p:spPr>
          <a:xfrm>
            <a:off x="8950100" y="5470888"/>
            <a:ext cx="1572963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105" name="Google Shape;1105;p52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106" name="Google Shape;1106;p52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52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52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52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52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trix 1">
  <p:cSld name="matrix 1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53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3" name="Google Shape;1113;p53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4" name="Google Shape;1114;p53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5" name="Google Shape;1115;p53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6" name="Google Shape;1116;p53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7" name="Google Shape;1117;p53"/>
          <p:cNvSpPr txBox="1">
            <a:spLocks noGrp="1"/>
          </p:cNvSpPr>
          <p:nvPr>
            <p:ph type="body" idx="1"/>
          </p:nvPr>
        </p:nvSpPr>
        <p:spPr>
          <a:xfrm>
            <a:off x="482599" y="1992954"/>
            <a:ext cx="5613400" cy="1815764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8" name="Google Shape;1118;p53"/>
          <p:cNvSpPr txBox="1">
            <a:spLocks noGrp="1"/>
          </p:cNvSpPr>
          <p:nvPr>
            <p:ph type="body" idx="2"/>
          </p:nvPr>
        </p:nvSpPr>
        <p:spPr>
          <a:xfrm>
            <a:off x="482599" y="4277940"/>
            <a:ext cx="5613400" cy="1802097"/>
          </a:xfrm>
          <a:prstGeom prst="rect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9" name="Google Shape;1119;p53"/>
          <p:cNvSpPr txBox="1">
            <a:spLocks noGrp="1"/>
          </p:cNvSpPr>
          <p:nvPr>
            <p:ph type="body" idx="3"/>
          </p:nvPr>
        </p:nvSpPr>
        <p:spPr>
          <a:xfrm>
            <a:off x="6096001" y="1992954"/>
            <a:ext cx="5613400" cy="1815764"/>
          </a:xfrm>
          <a:prstGeom prst="rect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0" name="Google Shape;1120;p53"/>
          <p:cNvSpPr txBox="1">
            <a:spLocks noGrp="1"/>
          </p:cNvSpPr>
          <p:nvPr>
            <p:ph type="body" idx="4"/>
          </p:nvPr>
        </p:nvSpPr>
        <p:spPr>
          <a:xfrm>
            <a:off x="6096001" y="4277940"/>
            <a:ext cx="5613400" cy="1802097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1" name="Google Shape;1121;p53"/>
          <p:cNvSpPr txBox="1">
            <a:spLocks noGrp="1"/>
          </p:cNvSpPr>
          <p:nvPr>
            <p:ph type="body" idx="5"/>
          </p:nvPr>
        </p:nvSpPr>
        <p:spPr>
          <a:xfrm>
            <a:off x="482599" y="3875314"/>
            <a:ext cx="5613401" cy="420914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2" name="Google Shape;1122;p53"/>
          <p:cNvSpPr txBox="1">
            <a:spLocks noGrp="1"/>
          </p:cNvSpPr>
          <p:nvPr>
            <p:ph type="body" idx="6"/>
          </p:nvPr>
        </p:nvSpPr>
        <p:spPr>
          <a:xfrm>
            <a:off x="6096000" y="3875314"/>
            <a:ext cx="5613401" cy="420914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3" name="Google Shape;1123;p53"/>
          <p:cNvSpPr txBox="1">
            <a:spLocks noGrp="1"/>
          </p:cNvSpPr>
          <p:nvPr>
            <p:ph type="body" idx="7"/>
          </p:nvPr>
        </p:nvSpPr>
        <p:spPr>
          <a:xfrm>
            <a:off x="482599" y="1581184"/>
            <a:ext cx="5613401" cy="420914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4" name="Google Shape;1124;p53"/>
          <p:cNvSpPr txBox="1">
            <a:spLocks noGrp="1"/>
          </p:cNvSpPr>
          <p:nvPr>
            <p:ph type="body" idx="8"/>
          </p:nvPr>
        </p:nvSpPr>
        <p:spPr>
          <a:xfrm>
            <a:off x="6096000" y="1581184"/>
            <a:ext cx="5613401" cy="420914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125" name="Google Shape;1125;p53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126" name="Google Shape;1126;p53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53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53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53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53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trix 2">
  <p:cSld name="matrix 2"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54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3" name="Google Shape;1133;p54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4" name="Google Shape;1134;p54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5" name="Google Shape;1135;p54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6" name="Google Shape;1136;p54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37" name="Google Shape;1137;p54"/>
          <p:cNvSpPr/>
          <p:nvPr/>
        </p:nvSpPr>
        <p:spPr>
          <a:xfrm>
            <a:off x="482599" y="1452153"/>
            <a:ext cx="5613401" cy="2322576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8" name="Google Shape;1138;p54"/>
          <p:cNvSpPr/>
          <p:nvPr/>
        </p:nvSpPr>
        <p:spPr>
          <a:xfrm>
            <a:off x="482599" y="3902745"/>
            <a:ext cx="5613401" cy="2322285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9" name="Google Shape;1139;p54"/>
          <p:cNvSpPr/>
          <p:nvPr/>
        </p:nvSpPr>
        <p:spPr>
          <a:xfrm>
            <a:off x="6096000" y="1452153"/>
            <a:ext cx="5613401" cy="2322576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0" name="Google Shape;1140;p54"/>
          <p:cNvSpPr/>
          <p:nvPr/>
        </p:nvSpPr>
        <p:spPr>
          <a:xfrm>
            <a:off x="6096000" y="3902745"/>
            <a:ext cx="5613401" cy="2322285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1" name="Google Shape;1141;p54"/>
          <p:cNvSpPr txBox="1">
            <a:spLocks noGrp="1"/>
          </p:cNvSpPr>
          <p:nvPr>
            <p:ph type="body" idx="1"/>
          </p:nvPr>
        </p:nvSpPr>
        <p:spPr>
          <a:xfrm rot="-5400000">
            <a:off x="-287709" y="2222461"/>
            <a:ext cx="2322576" cy="78196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2" name="Google Shape;1142;p54"/>
          <p:cNvSpPr txBox="1">
            <a:spLocks noGrp="1"/>
          </p:cNvSpPr>
          <p:nvPr>
            <p:ph type="body" idx="2"/>
          </p:nvPr>
        </p:nvSpPr>
        <p:spPr>
          <a:xfrm rot="-5400000">
            <a:off x="-287563" y="4672908"/>
            <a:ext cx="2322285" cy="78196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3" name="Google Shape;1143;p54"/>
          <p:cNvSpPr txBox="1">
            <a:spLocks noGrp="1"/>
          </p:cNvSpPr>
          <p:nvPr>
            <p:ph type="body" idx="3"/>
          </p:nvPr>
        </p:nvSpPr>
        <p:spPr>
          <a:xfrm rot="-5400000">
            <a:off x="5325692" y="2222462"/>
            <a:ext cx="2322576" cy="78196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4" name="Google Shape;1144;p54"/>
          <p:cNvSpPr txBox="1">
            <a:spLocks noGrp="1"/>
          </p:cNvSpPr>
          <p:nvPr>
            <p:ph type="body" idx="4"/>
          </p:nvPr>
        </p:nvSpPr>
        <p:spPr>
          <a:xfrm rot="-5400000">
            <a:off x="5325838" y="4672908"/>
            <a:ext cx="2322285" cy="78196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145" name="Google Shape;1145;p54"/>
          <p:cNvCxnSpPr/>
          <p:nvPr/>
        </p:nvCxnSpPr>
        <p:spPr>
          <a:xfrm>
            <a:off x="482599" y="1452153"/>
            <a:ext cx="781960" cy="9392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46" name="Google Shape;1146;p54"/>
          <p:cNvSpPr txBox="1">
            <a:spLocks noGrp="1"/>
          </p:cNvSpPr>
          <p:nvPr>
            <p:ph type="body" idx="5"/>
          </p:nvPr>
        </p:nvSpPr>
        <p:spPr>
          <a:xfrm>
            <a:off x="1264560" y="3902745"/>
            <a:ext cx="4831440" cy="2322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7" name="Google Shape;1147;p54"/>
          <p:cNvSpPr txBox="1">
            <a:spLocks noGrp="1"/>
          </p:cNvSpPr>
          <p:nvPr>
            <p:ph type="body" idx="6"/>
          </p:nvPr>
        </p:nvSpPr>
        <p:spPr>
          <a:xfrm>
            <a:off x="6877961" y="3902745"/>
            <a:ext cx="4831440" cy="2322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8" name="Google Shape;1148;p54"/>
          <p:cNvSpPr txBox="1">
            <a:spLocks noGrp="1"/>
          </p:cNvSpPr>
          <p:nvPr>
            <p:ph type="body" idx="7"/>
          </p:nvPr>
        </p:nvSpPr>
        <p:spPr>
          <a:xfrm>
            <a:off x="1264560" y="1452153"/>
            <a:ext cx="4831440" cy="2322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9" name="Google Shape;1149;p54"/>
          <p:cNvSpPr txBox="1">
            <a:spLocks noGrp="1"/>
          </p:cNvSpPr>
          <p:nvPr>
            <p:ph type="body" idx="8"/>
          </p:nvPr>
        </p:nvSpPr>
        <p:spPr>
          <a:xfrm>
            <a:off x="6877961" y="1452153"/>
            <a:ext cx="4831440" cy="2322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150" name="Google Shape;1150;p54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151" name="Google Shape;1151;p54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54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54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54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54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trix 3">
  <p:cSld name="matrix 3"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55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8" name="Google Shape;1158;p55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9" name="Google Shape;1159;p55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0" name="Google Shape;1160;p55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1" name="Google Shape;1161;p55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62" name="Google Shape;1162;p55"/>
          <p:cNvSpPr/>
          <p:nvPr/>
        </p:nvSpPr>
        <p:spPr>
          <a:xfrm>
            <a:off x="482599" y="1553028"/>
            <a:ext cx="5613401" cy="2322285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3" name="Google Shape;1163;p55"/>
          <p:cNvSpPr/>
          <p:nvPr/>
        </p:nvSpPr>
        <p:spPr>
          <a:xfrm>
            <a:off x="482599" y="3875314"/>
            <a:ext cx="5613401" cy="2322285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4" name="Google Shape;1164;p55"/>
          <p:cNvSpPr/>
          <p:nvPr/>
        </p:nvSpPr>
        <p:spPr>
          <a:xfrm>
            <a:off x="6096000" y="1553028"/>
            <a:ext cx="5613401" cy="2322285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5" name="Google Shape;1165;p55"/>
          <p:cNvSpPr/>
          <p:nvPr/>
        </p:nvSpPr>
        <p:spPr>
          <a:xfrm>
            <a:off x="6096000" y="3875314"/>
            <a:ext cx="5613401" cy="2322285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6" name="Google Shape;1166;p55"/>
          <p:cNvSpPr txBox="1">
            <a:spLocks noGrp="1"/>
          </p:cNvSpPr>
          <p:nvPr>
            <p:ph type="body" idx="1"/>
          </p:nvPr>
        </p:nvSpPr>
        <p:spPr>
          <a:xfrm rot="-5400000">
            <a:off x="-287563" y="2323191"/>
            <a:ext cx="2322285" cy="781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7" name="Google Shape;1167;p55"/>
          <p:cNvSpPr txBox="1">
            <a:spLocks noGrp="1"/>
          </p:cNvSpPr>
          <p:nvPr>
            <p:ph type="body" idx="2"/>
          </p:nvPr>
        </p:nvSpPr>
        <p:spPr>
          <a:xfrm rot="-5400000">
            <a:off x="-287563" y="4645476"/>
            <a:ext cx="2322285" cy="7819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8" name="Google Shape;1168;p55"/>
          <p:cNvSpPr txBox="1">
            <a:spLocks noGrp="1"/>
          </p:cNvSpPr>
          <p:nvPr>
            <p:ph type="body" idx="3"/>
          </p:nvPr>
        </p:nvSpPr>
        <p:spPr>
          <a:xfrm rot="5400000">
            <a:off x="10157278" y="2323192"/>
            <a:ext cx="2322285" cy="7819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9" name="Google Shape;1169;p55"/>
          <p:cNvSpPr txBox="1">
            <a:spLocks noGrp="1"/>
          </p:cNvSpPr>
          <p:nvPr>
            <p:ph type="body" idx="4"/>
          </p:nvPr>
        </p:nvSpPr>
        <p:spPr>
          <a:xfrm rot="5400000">
            <a:off x="10157278" y="4645476"/>
            <a:ext cx="2322285" cy="781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0" name="Google Shape;1170;p55"/>
          <p:cNvSpPr txBox="1">
            <a:spLocks noGrp="1"/>
          </p:cNvSpPr>
          <p:nvPr>
            <p:ph type="body" idx="5"/>
          </p:nvPr>
        </p:nvSpPr>
        <p:spPr>
          <a:xfrm>
            <a:off x="1264560" y="1572039"/>
            <a:ext cx="4025897" cy="2303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0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1" name="Google Shape;1171;p55"/>
          <p:cNvSpPr txBox="1">
            <a:spLocks noGrp="1"/>
          </p:cNvSpPr>
          <p:nvPr>
            <p:ph type="body" idx="6"/>
          </p:nvPr>
        </p:nvSpPr>
        <p:spPr>
          <a:xfrm>
            <a:off x="1264560" y="3894550"/>
            <a:ext cx="4025897" cy="2303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0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2" name="Google Shape;1172;p55"/>
          <p:cNvSpPr txBox="1">
            <a:spLocks noGrp="1"/>
          </p:cNvSpPr>
          <p:nvPr>
            <p:ph type="body" idx="7"/>
          </p:nvPr>
        </p:nvSpPr>
        <p:spPr>
          <a:xfrm>
            <a:off x="6900862" y="1572039"/>
            <a:ext cx="4026578" cy="2303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0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3" name="Google Shape;1173;p55"/>
          <p:cNvSpPr txBox="1">
            <a:spLocks noGrp="1"/>
          </p:cNvSpPr>
          <p:nvPr>
            <p:ph type="body" idx="8"/>
          </p:nvPr>
        </p:nvSpPr>
        <p:spPr>
          <a:xfrm>
            <a:off x="6900862" y="3894550"/>
            <a:ext cx="4026578" cy="2303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0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4" name="Google Shape;1174;p55"/>
          <p:cNvSpPr>
            <a:spLocks noGrp="1"/>
          </p:cNvSpPr>
          <p:nvPr>
            <p:ph type="body" idx="9"/>
          </p:nvPr>
        </p:nvSpPr>
        <p:spPr>
          <a:xfrm>
            <a:off x="5291138" y="3060700"/>
            <a:ext cx="1609725" cy="1611313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 b="1" cap="none">
                <a:solidFill>
                  <a:schemeClr val="accent5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175" name="Google Shape;1175;p55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176" name="Google Shape;1176;p55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55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55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55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55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trix 4">
  <p:cSld name="matrix 4"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56"/>
          <p:cNvSpPr>
            <a:spLocks noGrp="1"/>
          </p:cNvSpPr>
          <p:nvPr>
            <p:ph type="body" idx="1"/>
          </p:nvPr>
        </p:nvSpPr>
        <p:spPr>
          <a:xfrm rot="-5400000">
            <a:off x="-127688" y="2741910"/>
            <a:ext cx="2002536" cy="781960"/>
          </a:xfrm>
          <a:prstGeom prst="snip1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3" name="Google Shape;1183;p56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4" name="Google Shape;1184;p56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5" name="Google Shape;1185;p56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6" name="Google Shape;1186;p56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7" name="Google Shape;1187;p56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8" name="Google Shape;1188;p56"/>
          <p:cNvSpPr/>
          <p:nvPr/>
        </p:nvSpPr>
        <p:spPr>
          <a:xfrm>
            <a:off x="1264559" y="2056884"/>
            <a:ext cx="5222421" cy="2077562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9" name="Google Shape;1189;p56"/>
          <p:cNvSpPr/>
          <p:nvPr/>
        </p:nvSpPr>
        <p:spPr>
          <a:xfrm>
            <a:off x="1264559" y="4134447"/>
            <a:ext cx="5222421" cy="2077562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0" name="Google Shape;1190;p56"/>
          <p:cNvSpPr/>
          <p:nvPr/>
        </p:nvSpPr>
        <p:spPr>
          <a:xfrm>
            <a:off x="6486980" y="2056884"/>
            <a:ext cx="5222421" cy="2077562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1" name="Google Shape;1191;p56"/>
          <p:cNvSpPr/>
          <p:nvPr/>
        </p:nvSpPr>
        <p:spPr>
          <a:xfrm>
            <a:off x="6486980" y="4134447"/>
            <a:ext cx="5222421" cy="2077562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2" name="Google Shape;1192;p56"/>
          <p:cNvSpPr>
            <a:spLocks noGrp="1"/>
          </p:cNvSpPr>
          <p:nvPr>
            <p:ph type="body" idx="2"/>
          </p:nvPr>
        </p:nvSpPr>
        <p:spPr>
          <a:xfrm rot="-5400000">
            <a:off x="-165203" y="4782246"/>
            <a:ext cx="2077565" cy="781960"/>
          </a:xfrm>
          <a:prstGeom prst="snip1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3" name="Google Shape;1193;p56"/>
          <p:cNvSpPr>
            <a:spLocks noGrp="1"/>
          </p:cNvSpPr>
          <p:nvPr>
            <p:ph type="body" idx="3"/>
          </p:nvPr>
        </p:nvSpPr>
        <p:spPr>
          <a:xfrm>
            <a:off x="1264560" y="1359189"/>
            <a:ext cx="5222420" cy="772434"/>
          </a:xfrm>
          <a:prstGeom prst="snip1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4" name="Google Shape;1194;p56"/>
          <p:cNvSpPr>
            <a:spLocks noGrp="1"/>
          </p:cNvSpPr>
          <p:nvPr>
            <p:ph type="body" idx="4"/>
          </p:nvPr>
        </p:nvSpPr>
        <p:spPr>
          <a:xfrm>
            <a:off x="6486980" y="1359189"/>
            <a:ext cx="5222420" cy="772434"/>
          </a:xfrm>
          <a:prstGeom prst="snip1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5" name="Google Shape;1195;p56"/>
          <p:cNvSpPr txBox="1">
            <a:spLocks noGrp="1"/>
          </p:cNvSpPr>
          <p:nvPr>
            <p:ph type="body" idx="5"/>
          </p:nvPr>
        </p:nvSpPr>
        <p:spPr>
          <a:xfrm>
            <a:off x="1264560" y="4153457"/>
            <a:ext cx="5222420" cy="205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18287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6" name="Google Shape;1196;p56"/>
          <p:cNvSpPr txBox="1">
            <a:spLocks noGrp="1"/>
          </p:cNvSpPr>
          <p:nvPr>
            <p:ph type="body" idx="6"/>
          </p:nvPr>
        </p:nvSpPr>
        <p:spPr>
          <a:xfrm>
            <a:off x="6486980" y="2150632"/>
            <a:ext cx="5222420" cy="1983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18287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7" name="Google Shape;1197;p56"/>
          <p:cNvSpPr txBox="1">
            <a:spLocks noGrp="1"/>
          </p:cNvSpPr>
          <p:nvPr>
            <p:ph type="body" idx="7"/>
          </p:nvPr>
        </p:nvSpPr>
        <p:spPr>
          <a:xfrm>
            <a:off x="6486980" y="4153457"/>
            <a:ext cx="5222420" cy="205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18287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8" name="Google Shape;1198;p56"/>
          <p:cNvSpPr txBox="1">
            <a:spLocks noGrp="1"/>
          </p:cNvSpPr>
          <p:nvPr>
            <p:ph type="body" idx="8"/>
          </p:nvPr>
        </p:nvSpPr>
        <p:spPr>
          <a:xfrm>
            <a:off x="1264560" y="2150632"/>
            <a:ext cx="5222420" cy="1983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18287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400"/>
              <a:buChar char="•"/>
              <a:defRPr sz="2400">
                <a:solidFill>
                  <a:srgbClr val="647681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2000"/>
              <a:buChar char="•"/>
              <a:defRPr sz="2000">
                <a:solidFill>
                  <a:srgbClr val="64768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800"/>
              <a:buChar char="•"/>
              <a:defRPr sz="1800">
                <a:solidFill>
                  <a:srgbClr val="647681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47681"/>
              </a:buClr>
              <a:buSzPts val="1600"/>
              <a:buChar char="•"/>
              <a:defRPr sz="1600">
                <a:solidFill>
                  <a:srgbClr val="64768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199" name="Google Shape;1199;p56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200" name="Google Shape;1200;p56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56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56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56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56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wot">
  <p:cSld name="swot"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57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7" name="Google Shape;1207;p57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8" name="Google Shape;1208;p57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9" name="Google Shape;1209;p57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0" name="Google Shape;1210;p57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211" name="Google Shape;1211;p57"/>
          <p:cNvGrpSpPr/>
          <p:nvPr/>
        </p:nvGrpSpPr>
        <p:grpSpPr>
          <a:xfrm>
            <a:off x="3743557" y="1545751"/>
            <a:ext cx="4704887" cy="4666258"/>
            <a:chOff x="1581543" y="1298448"/>
            <a:chExt cx="4704887" cy="4666258"/>
          </a:xfrm>
        </p:grpSpPr>
        <p:grpSp>
          <p:nvGrpSpPr>
            <p:cNvPr id="1212" name="Google Shape;1212;p57"/>
            <p:cNvGrpSpPr/>
            <p:nvPr/>
          </p:nvGrpSpPr>
          <p:grpSpPr>
            <a:xfrm>
              <a:off x="1581543" y="1298448"/>
              <a:ext cx="2266926" cy="4662029"/>
              <a:chOff x="1581543" y="1298448"/>
              <a:chExt cx="2266926" cy="4662029"/>
            </a:xfrm>
          </p:grpSpPr>
          <p:sp>
            <p:nvSpPr>
              <p:cNvPr id="1213" name="Google Shape;1213;p57"/>
              <p:cNvSpPr/>
              <p:nvPr/>
            </p:nvSpPr>
            <p:spPr>
              <a:xfrm rot="5400000">
                <a:off x="1581543" y="1298448"/>
                <a:ext cx="2266926" cy="2266926"/>
              </a:xfrm>
              <a:prstGeom prst="teardrop">
                <a:avLst>
                  <a:gd name="adj" fmla="val 10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4" name="Google Shape;1214;p57"/>
              <p:cNvSpPr/>
              <p:nvPr/>
            </p:nvSpPr>
            <p:spPr>
              <a:xfrm>
                <a:off x="1581543" y="3693551"/>
                <a:ext cx="2266926" cy="2266926"/>
              </a:xfrm>
              <a:prstGeom prst="teardrop">
                <a:avLst>
                  <a:gd name="adj" fmla="val 10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5" name="Google Shape;1215;p57"/>
            <p:cNvGrpSpPr/>
            <p:nvPr/>
          </p:nvGrpSpPr>
          <p:grpSpPr>
            <a:xfrm rot="10800000">
              <a:off x="4006919" y="1302677"/>
              <a:ext cx="2279511" cy="4662029"/>
              <a:chOff x="1581543" y="1298448"/>
              <a:chExt cx="2279511" cy="4662029"/>
            </a:xfrm>
          </p:grpSpPr>
          <p:sp>
            <p:nvSpPr>
              <p:cNvPr id="1216" name="Google Shape;1216;p57"/>
              <p:cNvSpPr/>
              <p:nvPr/>
            </p:nvSpPr>
            <p:spPr>
              <a:xfrm rot="5400000">
                <a:off x="1594128" y="1298448"/>
                <a:ext cx="2266926" cy="2266926"/>
              </a:xfrm>
              <a:prstGeom prst="teardrop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7" name="Google Shape;1217;p57"/>
              <p:cNvSpPr/>
              <p:nvPr/>
            </p:nvSpPr>
            <p:spPr>
              <a:xfrm>
                <a:off x="1581543" y="3693551"/>
                <a:ext cx="2266926" cy="2266926"/>
              </a:xfrm>
              <a:prstGeom prst="teardrop">
                <a:avLst>
                  <a:gd name="adj" fmla="val 10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18" name="Google Shape;1218;p57"/>
          <p:cNvSpPr>
            <a:spLocks noGrp="1"/>
          </p:cNvSpPr>
          <p:nvPr>
            <p:ph type="body" idx="1"/>
          </p:nvPr>
        </p:nvSpPr>
        <p:spPr>
          <a:xfrm>
            <a:off x="3914912" y="1721082"/>
            <a:ext cx="1920240" cy="1920240"/>
          </a:xfrm>
          <a:prstGeom prst="ellipse">
            <a:avLst/>
          </a:prstGeom>
          <a:solidFill>
            <a:srgbClr val="F2F2F2"/>
          </a:solidFill>
          <a:ln w="28575" cap="flat" cmpd="sng">
            <a:solidFill>
              <a:srgbClr val="006F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9" name="Google Shape;1219;p57"/>
          <p:cNvSpPr>
            <a:spLocks noGrp="1"/>
          </p:cNvSpPr>
          <p:nvPr>
            <p:ph type="body" idx="2"/>
          </p:nvPr>
        </p:nvSpPr>
        <p:spPr>
          <a:xfrm>
            <a:off x="6344264" y="1721082"/>
            <a:ext cx="1920240" cy="1920240"/>
          </a:xfrm>
          <a:prstGeom prst="ellipse">
            <a:avLst/>
          </a:prstGeom>
          <a:solidFill>
            <a:srgbClr val="F2F2F2"/>
          </a:solidFill>
          <a:ln w="28575" cap="flat" cmpd="sng">
            <a:solidFill>
              <a:srgbClr val="D453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0" name="Google Shape;1220;p57"/>
          <p:cNvSpPr>
            <a:spLocks noGrp="1"/>
          </p:cNvSpPr>
          <p:nvPr>
            <p:ph type="body" idx="3"/>
          </p:nvPr>
        </p:nvSpPr>
        <p:spPr>
          <a:xfrm>
            <a:off x="3914912" y="4116185"/>
            <a:ext cx="1920240" cy="1920240"/>
          </a:xfrm>
          <a:prstGeom prst="ellipse">
            <a:avLst/>
          </a:prstGeom>
          <a:solidFill>
            <a:srgbClr val="F2F2F2"/>
          </a:solidFill>
          <a:ln w="28575" cap="flat" cmpd="sng">
            <a:solidFill>
              <a:srgbClr val="5C85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1" name="Google Shape;1221;p57"/>
          <p:cNvSpPr>
            <a:spLocks noGrp="1"/>
          </p:cNvSpPr>
          <p:nvPr>
            <p:ph type="body" idx="4"/>
          </p:nvPr>
        </p:nvSpPr>
        <p:spPr>
          <a:xfrm>
            <a:off x="6344264" y="4116185"/>
            <a:ext cx="1920240" cy="1920240"/>
          </a:xfrm>
          <a:prstGeom prst="ellipse">
            <a:avLst/>
          </a:prstGeom>
          <a:solidFill>
            <a:srgbClr val="F2F2F2"/>
          </a:solidFill>
          <a:ln w="28575" cap="flat" cmpd="sng">
            <a:solidFill>
              <a:srgbClr val="750D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2" name="Google Shape;1222;p57"/>
          <p:cNvSpPr txBox="1"/>
          <p:nvPr/>
        </p:nvSpPr>
        <p:spPr>
          <a:xfrm>
            <a:off x="5589515" y="3234004"/>
            <a:ext cx="4026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C2EDFF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3" name="Google Shape;1223;p57"/>
          <p:cNvSpPr txBox="1"/>
          <p:nvPr/>
        </p:nvSpPr>
        <p:spPr>
          <a:xfrm>
            <a:off x="6129361" y="3234004"/>
            <a:ext cx="60305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F9CAB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p57"/>
          <p:cNvSpPr txBox="1"/>
          <p:nvPr/>
        </p:nvSpPr>
        <p:spPr>
          <a:xfrm>
            <a:off x="5522791" y="3892735"/>
            <a:ext cx="49725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CEEF93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5" name="Google Shape;1225;p57"/>
          <p:cNvSpPr txBox="1"/>
          <p:nvPr/>
        </p:nvSpPr>
        <p:spPr>
          <a:xfrm>
            <a:off x="6211921" y="3892735"/>
            <a:ext cx="41389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F9C1C3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26" name="Google Shape;1226;p57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227" name="Google Shape;1227;p57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57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57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57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57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wot strengths">
  <p:cSld name="swot strengths"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58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4" name="Google Shape;1234;p58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5" name="Google Shape;1235;p58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6" name="Google Shape;1236;p58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7" name="Google Shape;1237;p58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8" name="Google Shape;1238;p58"/>
          <p:cNvSpPr/>
          <p:nvPr/>
        </p:nvSpPr>
        <p:spPr>
          <a:xfrm rot="5400000">
            <a:off x="8270775" y="2746872"/>
            <a:ext cx="2266926" cy="2266926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9" name="Google Shape;1239;p58"/>
          <p:cNvSpPr>
            <a:spLocks noGrp="1"/>
          </p:cNvSpPr>
          <p:nvPr>
            <p:ph type="body" idx="1"/>
          </p:nvPr>
        </p:nvSpPr>
        <p:spPr>
          <a:xfrm>
            <a:off x="8429224" y="2922203"/>
            <a:ext cx="1920240" cy="1920240"/>
          </a:xfrm>
          <a:prstGeom prst="ellipse">
            <a:avLst/>
          </a:prstGeom>
          <a:solidFill>
            <a:srgbClr val="F2F2F2"/>
          </a:solidFill>
          <a:ln w="28575" cap="flat" cmpd="sng">
            <a:solidFill>
              <a:srgbClr val="006F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0" name="Google Shape;1240;p58"/>
          <p:cNvSpPr txBox="1"/>
          <p:nvPr/>
        </p:nvSpPr>
        <p:spPr>
          <a:xfrm>
            <a:off x="10177919" y="4431556"/>
            <a:ext cx="4026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C2EDFF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Google Shape;1241;p58"/>
          <p:cNvSpPr/>
          <p:nvPr/>
        </p:nvSpPr>
        <p:spPr>
          <a:xfrm>
            <a:off x="9403917" y="5076110"/>
            <a:ext cx="1133784" cy="1133784"/>
          </a:xfrm>
          <a:prstGeom prst="teardrop">
            <a:avLst>
              <a:gd name="adj" fmla="val 1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2" name="Google Shape;1242;p58"/>
          <p:cNvSpPr/>
          <p:nvPr/>
        </p:nvSpPr>
        <p:spPr>
          <a:xfrm rot="-5400000">
            <a:off x="10616948" y="5078225"/>
            <a:ext cx="1133784" cy="1133784"/>
          </a:xfrm>
          <a:prstGeom prst="teardrop">
            <a:avLst>
              <a:gd name="adj" fmla="val 1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" name="Google Shape;1243;p58"/>
          <p:cNvSpPr/>
          <p:nvPr/>
        </p:nvSpPr>
        <p:spPr>
          <a:xfrm rot="10800000">
            <a:off x="10623242" y="3880335"/>
            <a:ext cx="1133784" cy="1133784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4" name="Google Shape;1244;p58"/>
          <p:cNvSpPr txBox="1"/>
          <p:nvPr/>
        </p:nvSpPr>
        <p:spPr>
          <a:xfrm>
            <a:off x="10559774" y="4699546"/>
            <a:ext cx="3946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9CAB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5" name="Google Shape;1245;p58"/>
          <p:cNvSpPr txBox="1"/>
          <p:nvPr/>
        </p:nvSpPr>
        <p:spPr>
          <a:xfrm>
            <a:off x="10248055" y="5029005"/>
            <a:ext cx="34015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CEEF93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Google Shape;1246;p58"/>
          <p:cNvSpPr txBox="1"/>
          <p:nvPr/>
        </p:nvSpPr>
        <p:spPr>
          <a:xfrm>
            <a:off x="10592711" y="5029005"/>
            <a:ext cx="2984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9C1C3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7" name="Google Shape;1247;p58"/>
          <p:cNvSpPr txBox="1">
            <a:spLocks noGrp="1"/>
          </p:cNvSpPr>
          <p:nvPr>
            <p:ph type="body" idx="2"/>
          </p:nvPr>
        </p:nvSpPr>
        <p:spPr>
          <a:xfrm>
            <a:off x="482600" y="2438400"/>
            <a:ext cx="7670800" cy="3771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8" name="Google Shape;1248;p58"/>
          <p:cNvSpPr txBox="1">
            <a:spLocks noGrp="1"/>
          </p:cNvSpPr>
          <p:nvPr>
            <p:ph type="body" idx="3"/>
          </p:nvPr>
        </p:nvSpPr>
        <p:spPr>
          <a:xfrm>
            <a:off x="482600" y="1709857"/>
            <a:ext cx="7670800" cy="498733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249" name="Google Shape;1249;p58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250" name="Google Shape;1250;p58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58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58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58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58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wot weaknesses">
  <p:cSld name="swot weaknesses"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59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7" name="Google Shape;1257;p59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8" name="Google Shape;1258;p59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9" name="Google Shape;1259;p59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0" name="Google Shape;1260;p59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61" name="Google Shape;1261;p59"/>
          <p:cNvSpPr txBox="1">
            <a:spLocks noGrp="1"/>
          </p:cNvSpPr>
          <p:nvPr>
            <p:ph type="body" idx="1"/>
          </p:nvPr>
        </p:nvSpPr>
        <p:spPr>
          <a:xfrm>
            <a:off x="4038600" y="2438400"/>
            <a:ext cx="7670800" cy="3771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2" name="Google Shape;1262;p59"/>
          <p:cNvSpPr txBox="1">
            <a:spLocks noGrp="1"/>
          </p:cNvSpPr>
          <p:nvPr>
            <p:ph type="body" idx="2"/>
          </p:nvPr>
        </p:nvSpPr>
        <p:spPr>
          <a:xfrm>
            <a:off x="4038600" y="1673281"/>
            <a:ext cx="7670800" cy="498733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3" name="Google Shape;1263;p59"/>
          <p:cNvSpPr/>
          <p:nvPr/>
        </p:nvSpPr>
        <p:spPr>
          <a:xfrm rot="5400000">
            <a:off x="278097" y="3889879"/>
            <a:ext cx="1132779" cy="113229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4" name="Google Shape;1264;p59"/>
          <p:cNvSpPr/>
          <p:nvPr/>
        </p:nvSpPr>
        <p:spPr>
          <a:xfrm>
            <a:off x="272055" y="5086463"/>
            <a:ext cx="1132290" cy="1132779"/>
          </a:xfrm>
          <a:prstGeom prst="teardrop">
            <a:avLst>
              <a:gd name="adj" fmla="val 1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5" name="Google Shape;1265;p59"/>
          <p:cNvSpPr/>
          <p:nvPr/>
        </p:nvSpPr>
        <p:spPr>
          <a:xfrm rot="-5400000">
            <a:off x="1483243" y="5088821"/>
            <a:ext cx="1132779" cy="1132290"/>
          </a:xfrm>
          <a:prstGeom prst="teardrop">
            <a:avLst>
              <a:gd name="adj" fmla="val 1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6" name="Google Shape;1266;p59"/>
          <p:cNvSpPr txBox="1"/>
          <p:nvPr/>
        </p:nvSpPr>
        <p:spPr>
          <a:xfrm>
            <a:off x="1099084" y="5029005"/>
            <a:ext cx="34015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CEEF93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7" name="Google Shape;1267;p59"/>
          <p:cNvSpPr txBox="1"/>
          <p:nvPr/>
        </p:nvSpPr>
        <p:spPr>
          <a:xfrm>
            <a:off x="1451557" y="5029005"/>
            <a:ext cx="2984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9C1C3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Google Shape;1268;p59"/>
          <p:cNvSpPr txBox="1"/>
          <p:nvPr/>
        </p:nvSpPr>
        <p:spPr>
          <a:xfrm>
            <a:off x="1122328" y="4707987"/>
            <a:ext cx="2936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C2EDFF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9" name="Google Shape;1269;p59"/>
          <p:cNvSpPr/>
          <p:nvPr/>
        </p:nvSpPr>
        <p:spPr>
          <a:xfrm rot="10800000">
            <a:off x="1482315" y="2755337"/>
            <a:ext cx="2266926" cy="2266926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0" name="Google Shape;1270;p59"/>
          <p:cNvSpPr>
            <a:spLocks noGrp="1"/>
          </p:cNvSpPr>
          <p:nvPr>
            <p:ph type="body" idx="3"/>
          </p:nvPr>
        </p:nvSpPr>
        <p:spPr>
          <a:xfrm>
            <a:off x="1645061" y="2926439"/>
            <a:ext cx="1920240" cy="1920240"/>
          </a:xfrm>
          <a:prstGeom prst="ellipse">
            <a:avLst/>
          </a:prstGeom>
          <a:solidFill>
            <a:srgbClr val="F2F2F2"/>
          </a:solidFill>
          <a:ln w="28575" cap="flat" cmpd="sng">
            <a:solidFill>
              <a:srgbClr val="D453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1" name="Google Shape;1271;p59"/>
          <p:cNvSpPr txBox="1"/>
          <p:nvPr/>
        </p:nvSpPr>
        <p:spPr>
          <a:xfrm>
            <a:off x="1434976" y="4496336"/>
            <a:ext cx="60305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F9CAB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72" name="Google Shape;1272;p59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273" name="Google Shape;1273;p59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59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59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59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59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wot opportunities">
  <p:cSld name="swot opportunities"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60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0" name="Google Shape;1280;p60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1" name="Google Shape;1281;p60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2" name="Google Shape;1282;p60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3" name="Google Shape;1283;p60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84" name="Google Shape;1284;p60"/>
          <p:cNvSpPr txBox="1">
            <a:spLocks noGrp="1"/>
          </p:cNvSpPr>
          <p:nvPr>
            <p:ph type="body" idx="1"/>
          </p:nvPr>
        </p:nvSpPr>
        <p:spPr>
          <a:xfrm>
            <a:off x="482600" y="2438400"/>
            <a:ext cx="7670800" cy="3771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5" name="Google Shape;1285;p60"/>
          <p:cNvSpPr txBox="1">
            <a:spLocks noGrp="1"/>
          </p:cNvSpPr>
          <p:nvPr>
            <p:ph type="body" idx="2"/>
          </p:nvPr>
        </p:nvSpPr>
        <p:spPr>
          <a:xfrm>
            <a:off x="482600" y="1709857"/>
            <a:ext cx="7670800" cy="498733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6" name="Google Shape;1286;p60"/>
          <p:cNvSpPr/>
          <p:nvPr/>
        </p:nvSpPr>
        <p:spPr>
          <a:xfrm rot="5400000">
            <a:off x="9419251" y="2755944"/>
            <a:ext cx="1132779" cy="113229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7" name="Google Shape;1287;p60"/>
          <p:cNvSpPr/>
          <p:nvPr/>
        </p:nvSpPr>
        <p:spPr>
          <a:xfrm rot="-5400000">
            <a:off x="10624397" y="3954886"/>
            <a:ext cx="1132779" cy="1132290"/>
          </a:xfrm>
          <a:prstGeom prst="teardrop">
            <a:avLst>
              <a:gd name="adj" fmla="val 1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8" name="Google Shape;1288;p60"/>
          <p:cNvSpPr/>
          <p:nvPr/>
        </p:nvSpPr>
        <p:spPr>
          <a:xfrm rot="10800000">
            <a:off x="10630927" y="2757813"/>
            <a:ext cx="1132290" cy="1132779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9" name="Google Shape;1289;p60"/>
          <p:cNvSpPr txBox="1"/>
          <p:nvPr/>
        </p:nvSpPr>
        <p:spPr>
          <a:xfrm>
            <a:off x="10559774" y="3574052"/>
            <a:ext cx="3946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9CAB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0" name="Google Shape;1290;p60"/>
          <p:cNvSpPr txBox="1"/>
          <p:nvPr/>
        </p:nvSpPr>
        <p:spPr>
          <a:xfrm>
            <a:off x="10592711" y="3895070"/>
            <a:ext cx="2984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9C1C3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1" name="Google Shape;1291;p60"/>
          <p:cNvSpPr txBox="1"/>
          <p:nvPr/>
        </p:nvSpPr>
        <p:spPr>
          <a:xfrm>
            <a:off x="10232421" y="3574052"/>
            <a:ext cx="2936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C2EDFF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2" name="Google Shape;1292;p60"/>
          <p:cNvSpPr/>
          <p:nvPr/>
        </p:nvSpPr>
        <p:spPr>
          <a:xfrm>
            <a:off x="8284860" y="3952528"/>
            <a:ext cx="2266926" cy="2266926"/>
          </a:xfrm>
          <a:prstGeom prst="teardrop">
            <a:avLst>
              <a:gd name="adj" fmla="val 1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3" name="Google Shape;1293;p60"/>
          <p:cNvSpPr>
            <a:spLocks noGrp="1"/>
          </p:cNvSpPr>
          <p:nvPr>
            <p:ph type="body" idx="3"/>
          </p:nvPr>
        </p:nvSpPr>
        <p:spPr>
          <a:xfrm>
            <a:off x="8449928" y="4127859"/>
            <a:ext cx="1920240" cy="1920240"/>
          </a:xfrm>
          <a:prstGeom prst="ellipse">
            <a:avLst/>
          </a:prstGeom>
          <a:solidFill>
            <a:srgbClr val="F2F2F2"/>
          </a:solidFill>
          <a:ln w="28575" cap="flat" cmpd="sng">
            <a:solidFill>
              <a:srgbClr val="5C85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4" name="Google Shape;1294;p60"/>
          <p:cNvSpPr txBox="1"/>
          <p:nvPr/>
        </p:nvSpPr>
        <p:spPr>
          <a:xfrm>
            <a:off x="10038916" y="3838867"/>
            <a:ext cx="49725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CEEF93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5" name="Google Shape;1295;p60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296" name="Google Shape;1296;p60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60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60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60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60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bottom right">
  <p:cSld name="Section Header bottom righ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" name="Google Shape;121;p7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title"/>
          </p:nvPr>
        </p:nvSpPr>
        <p:spPr>
          <a:xfrm>
            <a:off x="7213600" y="2560638"/>
            <a:ext cx="4572000" cy="2852737"/>
          </a:xfrm>
          <a:prstGeom prst="rect">
            <a:avLst/>
          </a:prstGeom>
          <a:solidFill>
            <a:schemeClr val="lt1">
              <a:alpha val="29411"/>
            </a:schemeClr>
          </a:solidFill>
          <a:ln>
            <a:noFill/>
          </a:ln>
        </p:spPr>
        <p:txBody>
          <a:bodyPr spcFirstLastPara="1" wrap="square" lIns="274300" tIns="91425" rIns="274300" bIns="18287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body" idx="1"/>
          </p:nvPr>
        </p:nvSpPr>
        <p:spPr>
          <a:xfrm>
            <a:off x="7213600" y="5413375"/>
            <a:ext cx="4572000" cy="942975"/>
          </a:xfrm>
          <a:prstGeom prst="rect">
            <a:avLst/>
          </a:prstGeom>
          <a:solidFill>
            <a:schemeClr val="lt1">
              <a:alpha val="29411"/>
            </a:schemeClr>
          </a:solidFill>
          <a:ln>
            <a:noFill/>
          </a:ln>
        </p:spPr>
        <p:txBody>
          <a:bodyPr spcFirstLastPara="1" wrap="square" lIns="274300" tIns="91425" rIns="274300" bIns="1828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2400"/>
              <a:buNone/>
              <a:defRPr sz="2400">
                <a:solidFill>
                  <a:srgbClr val="8C9CA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wot threats">
  <p:cSld name="swot threats"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61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3" name="Google Shape;1303;p61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4" name="Google Shape;1304;p61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5" name="Google Shape;1305;p61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6" name="Google Shape;1306;p61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7" name="Google Shape;1307;p61"/>
          <p:cNvSpPr txBox="1">
            <a:spLocks noGrp="1"/>
          </p:cNvSpPr>
          <p:nvPr>
            <p:ph type="body" idx="1"/>
          </p:nvPr>
        </p:nvSpPr>
        <p:spPr>
          <a:xfrm>
            <a:off x="4038600" y="2438400"/>
            <a:ext cx="7670800" cy="3771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8" name="Google Shape;1308;p61"/>
          <p:cNvSpPr txBox="1">
            <a:spLocks noGrp="1"/>
          </p:cNvSpPr>
          <p:nvPr>
            <p:ph type="body" idx="2"/>
          </p:nvPr>
        </p:nvSpPr>
        <p:spPr>
          <a:xfrm>
            <a:off x="4038600" y="1709857"/>
            <a:ext cx="7670800" cy="498733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9" name="Google Shape;1309;p61"/>
          <p:cNvSpPr/>
          <p:nvPr/>
        </p:nvSpPr>
        <p:spPr>
          <a:xfrm rot="5400000">
            <a:off x="271811" y="2755087"/>
            <a:ext cx="1132779" cy="113229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0" name="Google Shape;1310;p61"/>
          <p:cNvSpPr/>
          <p:nvPr/>
        </p:nvSpPr>
        <p:spPr>
          <a:xfrm>
            <a:off x="272056" y="3951671"/>
            <a:ext cx="1132290" cy="1132779"/>
          </a:xfrm>
          <a:prstGeom prst="teardrop">
            <a:avLst>
              <a:gd name="adj" fmla="val 1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" name="Google Shape;1311;p61"/>
          <p:cNvSpPr/>
          <p:nvPr/>
        </p:nvSpPr>
        <p:spPr>
          <a:xfrm rot="10800000">
            <a:off x="1489773" y="2756956"/>
            <a:ext cx="1132290" cy="1132779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2" name="Google Shape;1312;p61"/>
          <p:cNvSpPr txBox="1"/>
          <p:nvPr/>
        </p:nvSpPr>
        <p:spPr>
          <a:xfrm>
            <a:off x="1418620" y="3573195"/>
            <a:ext cx="3946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9CAB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3" name="Google Shape;1313;p61"/>
          <p:cNvSpPr txBox="1"/>
          <p:nvPr/>
        </p:nvSpPr>
        <p:spPr>
          <a:xfrm>
            <a:off x="1099084" y="3894213"/>
            <a:ext cx="34015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CEEF93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4" name="Google Shape;1314;p61"/>
          <p:cNvSpPr txBox="1"/>
          <p:nvPr/>
        </p:nvSpPr>
        <p:spPr>
          <a:xfrm>
            <a:off x="1122328" y="3573195"/>
            <a:ext cx="2936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C2EDFF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5" name="Google Shape;1315;p61"/>
          <p:cNvSpPr/>
          <p:nvPr/>
        </p:nvSpPr>
        <p:spPr>
          <a:xfrm rot="-5400000">
            <a:off x="1482315" y="3951671"/>
            <a:ext cx="2266926" cy="2266926"/>
          </a:xfrm>
          <a:prstGeom prst="teardrop">
            <a:avLst>
              <a:gd name="adj" fmla="val 1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6" name="Google Shape;1316;p61"/>
          <p:cNvSpPr>
            <a:spLocks noGrp="1"/>
          </p:cNvSpPr>
          <p:nvPr>
            <p:ph type="body" idx="3"/>
          </p:nvPr>
        </p:nvSpPr>
        <p:spPr>
          <a:xfrm>
            <a:off x="1657646" y="4122773"/>
            <a:ext cx="1920240" cy="1920240"/>
          </a:xfrm>
          <a:prstGeom prst="ellipse">
            <a:avLst/>
          </a:prstGeom>
          <a:solidFill>
            <a:srgbClr val="F2F2F2"/>
          </a:solidFill>
          <a:ln w="28575" cap="flat" cmpd="sng">
            <a:solidFill>
              <a:srgbClr val="750D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7" name="Google Shape;1317;p61"/>
          <p:cNvSpPr txBox="1"/>
          <p:nvPr/>
        </p:nvSpPr>
        <p:spPr>
          <a:xfrm>
            <a:off x="1474704" y="3840552"/>
            <a:ext cx="41389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F9C1C3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18" name="Google Shape;1318;p61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319" name="Google Shape;1319;p61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61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61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61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61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hexagons">
  <p:cSld name="5 hexagons"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5" name="Google Shape;1325;p62"/>
          <p:cNvCxnSpPr/>
          <p:nvPr/>
        </p:nvCxnSpPr>
        <p:spPr>
          <a:xfrm rot="10800000">
            <a:off x="2952750" y="2047876"/>
            <a:ext cx="6276975" cy="3581399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26" name="Google Shape;1326;p62"/>
          <p:cNvCxnSpPr/>
          <p:nvPr/>
        </p:nvCxnSpPr>
        <p:spPr>
          <a:xfrm rot="10800000" flipH="1">
            <a:off x="2962275" y="1981200"/>
            <a:ext cx="6267450" cy="363855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327" name="Google Shape;1327;p62"/>
          <p:cNvGrpSpPr/>
          <p:nvPr/>
        </p:nvGrpSpPr>
        <p:grpSpPr>
          <a:xfrm>
            <a:off x="6886811" y="1395985"/>
            <a:ext cx="2828102" cy="4860167"/>
            <a:chOff x="2477087" y="1395985"/>
            <a:chExt cx="2828102" cy="4860167"/>
          </a:xfrm>
        </p:grpSpPr>
        <p:sp>
          <p:nvSpPr>
            <p:cNvPr id="1328" name="Google Shape;1328;p62"/>
            <p:cNvSpPr/>
            <p:nvPr/>
          </p:nvSpPr>
          <p:spPr>
            <a:xfrm>
              <a:off x="2477088" y="1395985"/>
              <a:ext cx="2828101" cy="2437309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rgbClr val="FEF8F5"/>
                </a:gs>
                <a:gs pos="87000">
                  <a:srgbClr val="D9D9D9"/>
                </a:gs>
                <a:gs pos="100000">
                  <a:srgbClr val="D9D9D9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62"/>
            <p:cNvSpPr/>
            <p:nvPr/>
          </p:nvSpPr>
          <p:spPr>
            <a:xfrm>
              <a:off x="2477087" y="3818843"/>
              <a:ext cx="2828101" cy="2437309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rgbClr val="FEF8F5"/>
                </a:gs>
                <a:gs pos="87000">
                  <a:srgbClr val="D9D9D9"/>
                </a:gs>
                <a:gs pos="100000">
                  <a:srgbClr val="D9D9D9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0" name="Google Shape;1330;p62"/>
          <p:cNvGrpSpPr/>
          <p:nvPr/>
        </p:nvGrpSpPr>
        <p:grpSpPr>
          <a:xfrm>
            <a:off x="2477087" y="1395985"/>
            <a:ext cx="2828102" cy="4860167"/>
            <a:chOff x="2477087" y="1395985"/>
            <a:chExt cx="2828102" cy="4860167"/>
          </a:xfrm>
        </p:grpSpPr>
        <p:sp>
          <p:nvSpPr>
            <p:cNvPr id="1331" name="Google Shape;1331;p62"/>
            <p:cNvSpPr/>
            <p:nvPr/>
          </p:nvSpPr>
          <p:spPr>
            <a:xfrm>
              <a:off x="2477088" y="1395985"/>
              <a:ext cx="2828101" cy="2437309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rgbClr val="FEF8F5"/>
                </a:gs>
                <a:gs pos="87000">
                  <a:srgbClr val="D9D9D9"/>
                </a:gs>
                <a:gs pos="100000">
                  <a:srgbClr val="D9D9D9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62"/>
            <p:cNvSpPr/>
            <p:nvPr/>
          </p:nvSpPr>
          <p:spPr>
            <a:xfrm>
              <a:off x="2477087" y="3818843"/>
              <a:ext cx="2828101" cy="2437309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rgbClr val="FEF8F5"/>
                </a:gs>
                <a:gs pos="87000">
                  <a:srgbClr val="D9D9D9"/>
                </a:gs>
                <a:gs pos="100000">
                  <a:srgbClr val="D9D9D9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3" name="Google Shape;1333;p62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4" name="Google Shape;1334;p62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5" name="Google Shape;1335;p62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6" name="Google Shape;1336;p62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7" name="Google Shape;1337;p62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8" name="Google Shape;1338;p62"/>
          <p:cNvSpPr>
            <a:spLocks noGrp="1"/>
          </p:cNvSpPr>
          <p:nvPr>
            <p:ph type="body" idx="1"/>
          </p:nvPr>
        </p:nvSpPr>
        <p:spPr>
          <a:xfrm>
            <a:off x="4839066" y="2735279"/>
            <a:ext cx="2514600" cy="2167128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9" name="Google Shape;1339;p62"/>
          <p:cNvSpPr>
            <a:spLocks noGrp="1"/>
          </p:cNvSpPr>
          <p:nvPr>
            <p:ph type="body" idx="2"/>
          </p:nvPr>
        </p:nvSpPr>
        <p:spPr>
          <a:xfrm>
            <a:off x="2633838" y="1531076"/>
            <a:ext cx="2514600" cy="2167128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0" name="Google Shape;1340;p62"/>
          <p:cNvSpPr>
            <a:spLocks noGrp="1"/>
          </p:cNvSpPr>
          <p:nvPr>
            <p:ph type="body" idx="3"/>
          </p:nvPr>
        </p:nvSpPr>
        <p:spPr>
          <a:xfrm>
            <a:off x="7043562" y="1531076"/>
            <a:ext cx="2514600" cy="2167128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1" name="Google Shape;1341;p62"/>
          <p:cNvSpPr>
            <a:spLocks noGrp="1"/>
          </p:cNvSpPr>
          <p:nvPr>
            <p:ph type="body" idx="4"/>
          </p:nvPr>
        </p:nvSpPr>
        <p:spPr>
          <a:xfrm>
            <a:off x="2633838" y="3945895"/>
            <a:ext cx="2514600" cy="2167128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2" name="Google Shape;1342;p62"/>
          <p:cNvSpPr>
            <a:spLocks noGrp="1"/>
          </p:cNvSpPr>
          <p:nvPr>
            <p:ph type="body" idx="5"/>
          </p:nvPr>
        </p:nvSpPr>
        <p:spPr>
          <a:xfrm>
            <a:off x="7043562" y="3945895"/>
            <a:ext cx="2514600" cy="2167128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3" name="Google Shape;1343;p62"/>
          <p:cNvSpPr txBox="1">
            <a:spLocks noGrp="1"/>
          </p:cNvSpPr>
          <p:nvPr>
            <p:ph type="body" idx="6"/>
          </p:nvPr>
        </p:nvSpPr>
        <p:spPr>
          <a:xfrm>
            <a:off x="201051" y="1533015"/>
            <a:ext cx="2279650" cy="2165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F99"/>
              </a:buClr>
              <a:buSzPts val="1400"/>
              <a:buChar char="•"/>
              <a:defRPr sz="1400">
                <a:solidFill>
                  <a:srgbClr val="006F99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4" name="Google Shape;1344;p62"/>
          <p:cNvSpPr txBox="1">
            <a:spLocks noGrp="1"/>
          </p:cNvSpPr>
          <p:nvPr>
            <p:ph type="body" idx="7"/>
          </p:nvPr>
        </p:nvSpPr>
        <p:spPr>
          <a:xfrm>
            <a:off x="5305188" y="1283385"/>
            <a:ext cx="1581623" cy="145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4530F"/>
              </a:buClr>
              <a:buSzPts val="1400"/>
              <a:buChar char="•"/>
              <a:defRPr sz="1400">
                <a:solidFill>
                  <a:srgbClr val="D4530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5" name="Google Shape;1345;p62"/>
          <p:cNvSpPr txBox="1">
            <a:spLocks noGrp="1"/>
          </p:cNvSpPr>
          <p:nvPr>
            <p:ph type="body" idx="8"/>
          </p:nvPr>
        </p:nvSpPr>
        <p:spPr>
          <a:xfrm>
            <a:off x="9714912" y="1533014"/>
            <a:ext cx="2279650" cy="2165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8514"/>
              </a:buClr>
              <a:buSzPts val="1400"/>
              <a:buChar char="•"/>
              <a:defRPr sz="1400">
                <a:solidFill>
                  <a:srgbClr val="5C8514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6" name="Google Shape;1346;p62"/>
          <p:cNvSpPr txBox="1">
            <a:spLocks noGrp="1"/>
          </p:cNvSpPr>
          <p:nvPr>
            <p:ph type="body" idx="9"/>
          </p:nvPr>
        </p:nvSpPr>
        <p:spPr>
          <a:xfrm>
            <a:off x="201051" y="3957340"/>
            <a:ext cx="2279650" cy="2165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7" name="Google Shape;1347;p62"/>
          <p:cNvSpPr txBox="1">
            <a:spLocks noGrp="1"/>
          </p:cNvSpPr>
          <p:nvPr>
            <p:ph type="body" idx="13"/>
          </p:nvPr>
        </p:nvSpPr>
        <p:spPr>
          <a:xfrm>
            <a:off x="9714912" y="3957339"/>
            <a:ext cx="2279650" cy="2165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•"/>
              <a:defRPr sz="1400">
                <a:solidFill>
                  <a:schemeClr val="accent5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8" name="Google Shape;1348;p62"/>
          <p:cNvSpPr txBox="1">
            <a:spLocks noGrp="1"/>
          </p:cNvSpPr>
          <p:nvPr>
            <p:ph type="body" idx="14"/>
          </p:nvPr>
        </p:nvSpPr>
        <p:spPr>
          <a:xfrm>
            <a:off x="5305188" y="4958177"/>
            <a:ext cx="1581623" cy="145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4530F"/>
              </a:buClr>
              <a:buSzPts val="1400"/>
              <a:buChar char="•"/>
              <a:defRPr sz="1400">
                <a:solidFill>
                  <a:srgbClr val="D4530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349" name="Google Shape;1349;p62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350" name="Google Shape;1350;p62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62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62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62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62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titles and lists">
  <p:cSld name="4 titles and lists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63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7" name="Google Shape;1357;p63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8" name="Google Shape;1358;p63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9" name="Google Shape;1359;p63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0" name="Google Shape;1360;p63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1" name="Google Shape;1361;p63"/>
          <p:cNvSpPr txBox="1">
            <a:spLocks noGrp="1"/>
          </p:cNvSpPr>
          <p:nvPr>
            <p:ph type="body" idx="1"/>
          </p:nvPr>
        </p:nvSpPr>
        <p:spPr>
          <a:xfrm>
            <a:off x="301518" y="1533015"/>
            <a:ext cx="2279650" cy="2165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2" name="Google Shape;1362;p63"/>
          <p:cNvSpPr txBox="1">
            <a:spLocks noGrp="1"/>
          </p:cNvSpPr>
          <p:nvPr>
            <p:ph type="body" idx="2"/>
          </p:nvPr>
        </p:nvSpPr>
        <p:spPr>
          <a:xfrm>
            <a:off x="9652448" y="1533014"/>
            <a:ext cx="2279650" cy="2165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3" name="Google Shape;1363;p63"/>
          <p:cNvSpPr txBox="1">
            <a:spLocks noGrp="1"/>
          </p:cNvSpPr>
          <p:nvPr>
            <p:ph type="body" idx="3"/>
          </p:nvPr>
        </p:nvSpPr>
        <p:spPr>
          <a:xfrm>
            <a:off x="301518" y="3957340"/>
            <a:ext cx="2279650" cy="2165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4" name="Google Shape;1364;p63"/>
          <p:cNvSpPr txBox="1">
            <a:spLocks noGrp="1"/>
          </p:cNvSpPr>
          <p:nvPr>
            <p:ph type="body" idx="4"/>
          </p:nvPr>
        </p:nvSpPr>
        <p:spPr>
          <a:xfrm>
            <a:off x="9652448" y="3957339"/>
            <a:ext cx="2279650" cy="2165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5" name="Google Shape;1365;p63"/>
          <p:cNvSpPr txBox="1">
            <a:spLocks noGrp="1"/>
          </p:cNvSpPr>
          <p:nvPr>
            <p:ph type="body" idx="5"/>
          </p:nvPr>
        </p:nvSpPr>
        <p:spPr>
          <a:xfrm>
            <a:off x="301518" y="1533015"/>
            <a:ext cx="2279650" cy="4969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6" name="Google Shape;1366;p63"/>
          <p:cNvSpPr txBox="1">
            <a:spLocks noGrp="1"/>
          </p:cNvSpPr>
          <p:nvPr>
            <p:ph type="body" idx="6"/>
          </p:nvPr>
        </p:nvSpPr>
        <p:spPr>
          <a:xfrm>
            <a:off x="301518" y="3957340"/>
            <a:ext cx="2279650" cy="4969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7" name="Google Shape;1367;p63"/>
          <p:cNvSpPr txBox="1">
            <a:spLocks noGrp="1"/>
          </p:cNvSpPr>
          <p:nvPr>
            <p:ph type="body" idx="7"/>
          </p:nvPr>
        </p:nvSpPr>
        <p:spPr>
          <a:xfrm>
            <a:off x="9652448" y="1533014"/>
            <a:ext cx="2279650" cy="4969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8" name="Google Shape;1368;p63"/>
          <p:cNvSpPr txBox="1">
            <a:spLocks noGrp="1"/>
          </p:cNvSpPr>
          <p:nvPr>
            <p:ph type="body" idx="8"/>
          </p:nvPr>
        </p:nvSpPr>
        <p:spPr>
          <a:xfrm>
            <a:off x="9652448" y="3957339"/>
            <a:ext cx="2279650" cy="4969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369" name="Google Shape;1369;p63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370" name="Google Shape;1370;p63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63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63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63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63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trix with titles">
  <p:cSld name="matrix with titles"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64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7" name="Google Shape;1377;p64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8" name="Google Shape;1378;p64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9" name="Google Shape;1379;p64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0" name="Google Shape;1380;p64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1" name="Google Shape;1381;p64"/>
          <p:cNvSpPr txBox="1">
            <a:spLocks noGrp="1"/>
          </p:cNvSpPr>
          <p:nvPr>
            <p:ph type="body" idx="1"/>
          </p:nvPr>
        </p:nvSpPr>
        <p:spPr>
          <a:xfrm>
            <a:off x="1275617" y="2275983"/>
            <a:ext cx="4488882" cy="1667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2" name="Google Shape;1382;p64"/>
          <p:cNvSpPr txBox="1">
            <a:spLocks noGrp="1"/>
          </p:cNvSpPr>
          <p:nvPr>
            <p:ph type="body" idx="2"/>
          </p:nvPr>
        </p:nvSpPr>
        <p:spPr>
          <a:xfrm>
            <a:off x="6486966" y="2275982"/>
            <a:ext cx="4488882" cy="1667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3" name="Google Shape;1383;p64"/>
          <p:cNvSpPr txBox="1">
            <a:spLocks noGrp="1"/>
          </p:cNvSpPr>
          <p:nvPr>
            <p:ph type="body" idx="3"/>
          </p:nvPr>
        </p:nvSpPr>
        <p:spPr>
          <a:xfrm>
            <a:off x="1275617" y="4469484"/>
            <a:ext cx="4488882" cy="1667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 sz="1400">
                <a:solidFill>
                  <a:schemeClr val="accent3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4" name="Google Shape;1384;p64"/>
          <p:cNvSpPr txBox="1">
            <a:spLocks noGrp="1"/>
          </p:cNvSpPr>
          <p:nvPr>
            <p:ph type="body" idx="4"/>
          </p:nvPr>
        </p:nvSpPr>
        <p:spPr>
          <a:xfrm>
            <a:off x="6486966" y="4469483"/>
            <a:ext cx="4488882" cy="1667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•"/>
              <a:defRPr sz="1400">
                <a:solidFill>
                  <a:schemeClr val="accent4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5" name="Google Shape;1385;p64"/>
          <p:cNvSpPr txBox="1">
            <a:spLocks noGrp="1"/>
          </p:cNvSpPr>
          <p:nvPr>
            <p:ph type="body" idx="5"/>
          </p:nvPr>
        </p:nvSpPr>
        <p:spPr>
          <a:xfrm>
            <a:off x="1275617" y="2275983"/>
            <a:ext cx="4488882" cy="4969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6" name="Google Shape;1386;p64"/>
          <p:cNvSpPr txBox="1">
            <a:spLocks noGrp="1"/>
          </p:cNvSpPr>
          <p:nvPr>
            <p:ph type="body" idx="6"/>
          </p:nvPr>
        </p:nvSpPr>
        <p:spPr>
          <a:xfrm>
            <a:off x="1275617" y="4469484"/>
            <a:ext cx="4488882" cy="4969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7" name="Google Shape;1387;p64"/>
          <p:cNvSpPr txBox="1">
            <a:spLocks noGrp="1"/>
          </p:cNvSpPr>
          <p:nvPr>
            <p:ph type="body" idx="7"/>
          </p:nvPr>
        </p:nvSpPr>
        <p:spPr>
          <a:xfrm>
            <a:off x="6486966" y="2275982"/>
            <a:ext cx="4488882" cy="4969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8" name="Google Shape;1388;p64"/>
          <p:cNvSpPr txBox="1">
            <a:spLocks noGrp="1"/>
          </p:cNvSpPr>
          <p:nvPr>
            <p:ph type="body" idx="8"/>
          </p:nvPr>
        </p:nvSpPr>
        <p:spPr>
          <a:xfrm>
            <a:off x="6486966" y="4469483"/>
            <a:ext cx="4488882" cy="4969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389" name="Google Shape;1389;p64"/>
          <p:cNvGrpSpPr/>
          <p:nvPr/>
        </p:nvGrpSpPr>
        <p:grpSpPr>
          <a:xfrm>
            <a:off x="1155573" y="2173119"/>
            <a:ext cx="9880854" cy="4123944"/>
            <a:chOff x="1155573" y="2173119"/>
            <a:chExt cx="9880854" cy="4123944"/>
          </a:xfrm>
        </p:grpSpPr>
        <p:cxnSp>
          <p:nvCxnSpPr>
            <p:cNvPr id="1390" name="Google Shape;1390;p64"/>
            <p:cNvCxnSpPr/>
            <p:nvPr/>
          </p:nvCxnSpPr>
          <p:spPr>
            <a:xfrm>
              <a:off x="6096000" y="2173119"/>
              <a:ext cx="0" cy="4123944"/>
            </a:xfrm>
            <a:prstGeom prst="straightConnector1">
              <a:avLst/>
            </a:prstGeom>
            <a:noFill/>
            <a:ln w="28575" cap="flat" cmpd="sng">
              <a:solidFill>
                <a:srgbClr val="AABBC4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  <p:cxnSp>
          <p:nvCxnSpPr>
            <p:cNvPr id="1391" name="Google Shape;1391;p64"/>
            <p:cNvCxnSpPr/>
            <p:nvPr/>
          </p:nvCxnSpPr>
          <p:spPr>
            <a:xfrm>
              <a:off x="1155573" y="4235091"/>
              <a:ext cx="9880854" cy="0"/>
            </a:xfrm>
            <a:prstGeom prst="straightConnector1">
              <a:avLst/>
            </a:prstGeom>
            <a:noFill/>
            <a:ln w="28575" cap="flat" cmpd="sng">
              <a:solidFill>
                <a:srgbClr val="AABBC4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</p:grpSp>
      <p:sp>
        <p:nvSpPr>
          <p:cNvPr id="1392" name="Google Shape;1392;p64"/>
          <p:cNvSpPr txBox="1">
            <a:spLocks noGrp="1"/>
          </p:cNvSpPr>
          <p:nvPr>
            <p:ph type="body" idx="9"/>
          </p:nvPr>
        </p:nvSpPr>
        <p:spPr>
          <a:xfrm rot="-5400000">
            <a:off x="-1475587" y="3897026"/>
            <a:ext cx="3861238" cy="61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cap="none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3" name="Google Shape;1393;p64"/>
          <p:cNvSpPr txBox="1">
            <a:spLocks noGrp="1"/>
          </p:cNvSpPr>
          <p:nvPr>
            <p:ph type="body" idx="13"/>
          </p:nvPr>
        </p:nvSpPr>
        <p:spPr>
          <a:xfrm>
            <a:off x="1275617" y="1888239"/>
            <a:ext cx="4488882" cy="38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4" name="Google Shape;1394;p64"/>
          <p:cNvSpPr txBox="1">
            <a:spLocks noGrp="1"/>
          </p:cNvSpPr>
          <p:nvPr>
            <p:ph type="body" idx="14"/>
          </p:nvPr>
        </p:nvSpPr>
        <p:spPr>
          <a:xfrm>
            <a:off x="1275616" y="1209788"/>
            <a:ext cx="9700231" cy="61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cap="none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5" name="Google Shape;1395;p64"/>
          <p:cNvSpPr txBox="1">
            <a:spLocks noGrp="1"/>
          </p:cNvSpPr>
          <p:nvPr>
            <p:ph type="body" idx="15"/>
          </p:nvPr>
        </p:nvSpPr>
        <p:spPr>
          <a:xfrm>
            <a:off x="6486966" y="1888239"/>
            <a:ext cx="4488882" cy="38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6" name="Google Shape;1396;p64"/>
          <p:cNvSpPr txBox="1">
            <a:spLocks noGrp="1"/>
          </p:cNvSpPr>
          <p:nvPr>
            <p:ph type="body" idx="16"/>
          </p:nvPr>
        </p:nvSpPr>
        <p:spPr>
          <a:xfrm rot="-5400000">
            <a:off x="186245" y="2915977"/>
            <a:ext cx="1667735" cy="38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7" name="Google Shape;1397;p64"/>
          <p:cNvSpPr txBox="1">
            <a:spLocks noGrp="1"/>
          </p:cNvSpPr>
          <p:nvPr>
            <p:ph type="body" idx="17"/>
          </p:nvPr>
        </p:nvSpPr>
        <p:spPr>
          <a:xfrm rot="-5400000">
            <a:off x="186244" y="5109479"/>
            <a:ext cx="1667735" cy="38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8" name="Google Shape;1398;p64"/>
          <p:cNvSpPr/>
          <p:nvPr/>
        </p:nvSpPr>
        <p:spPr>
          <a:xfrm>
            <a:off x="5917678" y="4056769"/>
            <a:ext cx="356644" cy="356644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AABB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99" name="Google Shape;1399;p64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400" name="Google Shape;1400;p64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64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64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64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64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x3 matrix">
  <p:cSld name="3x3 matrix"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65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7" name="Google Shape;1407;p65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8" name="Google Shape;1408;p65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9" name="Google Shape;1409;p65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0" name="Google Shape;1410;p65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1" name="Google Shape;1411;p65"/>
          <p:cNvSpPr txBox="1">
            <a:spLocks noGrp="1"/>
          </p:cNvSpPr>
          <p:nvPr>
            <p:ph type="body" idx="1"/>
          </p:nvPr>
        </p:nvSpPr>
        <p:spPr>
          <a:xfrm>
            <a:off x="1275616" y="4902777"/>
            <a:ext cx="3108960" cy="123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0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2" name="Google Shape;1412;p65"/>
          <p:cNvSpPr txBox="1">
            <a:spLocks noGrp="1"/>
          </p:cNvSpPr>
          <p:nvPr>
            <p:ph type="body" idx="2"/>
          </p:nvPr>
        </p:nvSpPr>
        <p:spPr>
          <a:xfrm rot="-5400000">
            <a:off x="-1475587" y="3897026"/>
            <a:ext cx="3861238" cy="61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cap="none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3" name="Google Shape;1413;p65"/>
          <p:cNvSpPr txBox="1">
            <a:spLocks noGrp="1"/>
          </p:cNvSpPr>
          <p:nvPr>
            <p:ph type="body" idx="3"/>
          </p:nvPr>
        </p:nvSpPr>
        <p:spPr>
          <a:xfrm>
            <a:off x="1275617" y="1860807"/>
            <a:ext cx="3108960" cy="38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4" name="Google Shape;1414;p65"/>
          <p:cNvSpPr txBox="1">
            <a:spLocks noGrp="1"/>
          </p:cNvSpPr>
          <p:nvPr>
            <p:ph type="body" idx="4"/>
          </p:nvPr>
        </p:nvSpPr>
        <p:spPr>
          <a:xfrm>
            <a:off x="1275616" y="1209788"/>
            <a:ext cx="9700232" cy="61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cap="none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5" name="Google Shape;1415;p65"/>
          <p:cNvSpPr txBox="1">
            <a:spLocks noGrp="1"/>
          </p:cNvSpPr>
          <p:nvPr>
            <p:ph type="body" idx="5"/>
          </p:nvPr>
        </p:nvSpPr>
        <p:spPr>
          <a:xfrm>
            <a:off x="7866888" y="1860807"/>
            <a:ext cx="3108960" cy="38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6" name="Google Shape;1416;p65"/>
          <p:cNvSpPr txBox="1">
            <a:spLocks noGrp="1"/>
          </p:cNvSpPr>
          <p:nvPr>
            <p:ph type="body" idx="6"/>
          </p:nvPr>
        </p:nvSpPr>
        <p:spPr>
          <a:xfrm rot="-5400000">
            <a:off x="402894" y="5326125"/>
            <a:ext cx="1234440" cy="38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7" name="Google Shape;1417;p65"/>
          <p:cNvSpPr txBox="1">
            <a:spLocks noGrp="1"/>
          </p:cNvSpPr>
          <p:nvPr>
            <p:ph type="body" idx="7"/>
          </p:nvPr>
        </p:nvSpPr>
        <p:spPr>
          <a:xfrm>
            <a:off x="1275616" y="2275982"/>
            <a:ext cx="3108960" cy="123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0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8" name="Google Shape;1418;p65"/>
          <p:cNvSpPr txBox="1">
            <a:spLocks noGrp="1"/>
          </p:cNvSpPr>
          <p:nvPr>
            <p:ph type="body" idx="8"/>
          </p:nvPr>
        </p:nvSpPr>
        <p:spPr>
          <a:xfrm rot="-5400000">
            <a:off x="402894" y="2699330"/>
            <a:ext cx="1234440" cy="38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9" name="Google Shape;1419;p65"/>
          <p:cNvSpPr txBox="1">
            <a:spLocks noGrp="1"/>
          </p:cNvSpPr>
          <p:nvPr>
            <p:ph type="body" idx="9"/>
          </p:nvPr>
        </p:nvSpPr>
        <p:spPr>
          <a:xfrm>
            <a:off x="1275617" y="3590099"/>
            <a:ext cx="3108960" cy="123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0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0" name="Google Shape;1420;p65"/>
          <p:cNvSpPr txBox="1">
            <a:spLocks noGrp="1"/>
          </p:cNvSpPr>
          <p:nvPr>
            <p:ph type="body" idx="13"/>
          </p:nvPr>
        </p:nvSpPr>
        <p:spPr>
          <a:xfrm rot="-5400000">
            <a:off x="402895" y="4013447"/>
            <a:ext cx="1234440" cy="38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1" name="Google Shape;1421;p65"/>
          <p:cNvSpPr txBox="1">
            <a:spLocks noGrp="1"/>
          </p:cNvSpPr>
          <p:nvPr>
            <p:ph type="body" idx="14"/>
          </p:nvPr>
        </p:nvSpPr>
        <p:spPr>
          <a:xfrm>
            <a:off x="7866888" y="4902777"/>
            <a:ext cx="3108960" cy="123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0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2" name="Google Shape;1422;p65"/>
          <p:cNvSpPr txBox="1">
            <a:spLocks noGrp="1"/>
          </p:cNvSpPr>
          <p:nvPr>
            <p:ph type="body" idx="15"/>
          </p:nvPr>
        </p:nvSpPr>
        <p:spPr>
          <a:xfrm>
            <a:off x="7866888" y="2272087"/>
            <a:ext cx="3108960" cy="123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0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3" name="Google Shape;1423;p65"/>
          <p:cNvSpPr txBox="1">
            <a:spLocks noGrp="1"/>
          </p:cNvSpPr>
          <p:nvPr>
            <p:ph type="body" idx="16"/>
          </p:nvPr>
        </p:nvSpPr>
        <p:spPr>
          <a:xfrm>
            <a:off x="7866888" y="3590099"/>
            <a:ext cx="3108960" cy="123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0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4" name="Google Shape;1424;p65"/>
          <p:cNvSpPr txBox="1">
            <a:spLocks noGrp="1"/>
          </p:cNvSpPr>
          <p:nvPr>
            <p:ph type="body" idx="17"/>
          </p:nvPr>
        </p:nvSpPr>
        <p:spPr>
          <a:xfrm>
            <a:off x="4541520" y="2272087"/>
            <a:ext cx="3108960" cy="123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0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5" name="Google Shape;1425;p65"/>
          <p:cNvSpPr txBox="1">
            <a:spLocks noGrp="1"/>
          </p:cNvSpPr>
          <p:nvPr>
            <p:ph type="body" idx="18"/>
          </p:nvPr>
        </p:nvSpPr>
        <p:spPr>
          <a:xfrm>
            <a:off x="4548392" y="3590099"/>
            <a:ext cx="3108960" cy="123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0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6" name="Google Shape;1426;p65"/>
          <p:cNvSpPr txBox="1">
            <a:spLocks noGrp="1"/>
          </p:cNvSpPr>
          <p:nvPr>
            <p:ph type="body" idx="19"/>
          </p:nvPr>
        </p:nvSpPr>
        <p:spPr>
          <a:xfrm>
            <a:off x="4548392" y="4902777"/>
            <a:ext cx="3108960" cy="123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5750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7" name="Google Shape;1427;p65"/>
          <p:cNvSpPr txBox="1">
            <a:spLocks noGrp="1"/>
          </p:cNvSpPr>
          <p:nvPr>
            <p:ph type="body" idx="20"/>
          </p:nvPr>
        </p:nvSpPr>
        <p:spPr>
          <a:xfrm>
            <a:off x="4541520" y="1860807"/>
            <a:ext cx="3108960" cy="38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428" name="Google Shape;1428;p65"/>
          <p:cNvCxnSpPr/>
          <p:nvPr/>
        </p:nvCxnSpPr>
        <p:spPr>
          <a:xfrm>
            <a:off x="11346928" y="1888239"/>
            <a:ext cx="0" cy="4422714"/>
          </a:xfrm>
          <a:prstGeom prst="straightConnector1">
            <a:avLst/>
          </a:prstGeom>
          <a:noFill/>
          <a:ln w="28575" cap="flat" cmpd="sng">
            <a:solidFill>
              <a:srgbClr val="AABBC4"/>
            </a:solidFill>
            <a:prstDash val="solid"/>
            <a:miter lim="800000"/>
            <a:headEnd type="triangle" w="med" len="med"/>
            <a:tailEnd type="none" w="sm" len="sm"/>
          </a:ln>
        </p:spPr>
      </p:cxnSp>
      <p:cxnSp>
        <p:nvCxnSpPr>
          <p:cNvPr id="1429" name="Google Shape;1429;p65"/>
          <p:cNvCxnSpPr/>
          <p:nvPr/>
        </p:nvCxnSpPr>
        <p:spPr>
          <a:xfrm>
            <a:off x="826244" y="6261228"/>
            <a:ext cx="10527556" cy="0"/>
          </a:xfrm>
          <a:prstGeom prst="straightConnector1">
            <a:avLst/>
          </a:prstGeom>
          <a:noFill/>
          <a:ln w="28575" cap="flat" cmpd="sng">
            <a:solidFill>
              <a:srgbClr val="AABBC4"/>
            </a:solidFill>
            <a:prstDash val="solid"/>
            <a:miter lim="800000"/>
            <a:headEnd type="triangle" w="med" len="med"/>
            <a:tailEnd type="none" w="sm" len="sm"/>
          </a:ln>
        </p:spPr>
      </p:cxnSp>
      <p:sp>
        <p:nvSpPr>
          <p:cNvPr id="1430" name="Google Shape;1430;p65"/>
          <p:cNvSpPr/>
          <p:nvPr/>
        </p:nvSpPr>
        <p:spPr>
          <a:xfrm>
            <a:off x="11168606" y="6082906"/>
            <a:ext cx="356644" cy="356644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AABB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1" name="Google Shape;1431;p65"/>
          <p:cNvSpPr txBox="1">
            <a:spLocks noGrp="1"/>
          </p:cNvSpPr>
          <p:nvPr>
            <p:ph type="body" idx="21"/>
          </p:nvPr>
        </p:nvSpPr>
        <p:spPr>
          <a:xfrm>
            <a:off x="1275617" y="2275983"/>
            <a:ext cx="3108959" cy="283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2" name="Google Shape;1432;p65"/>
          <p:cNvSpPr txBox="1">
            <a:spLocks noGrp="1"/>
          </p:cNvSpPr>
          <p:nvPr>
            <p:ph type="body" idx="22"/>
          </p:nvPr>
        </p:nvSpPr>
        <p:spPr>
          <a:xfrm>
            <a:off x="1275617" y="3590099"/>
            <a:ext cx="3108959" cy="283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3" name="Google Shape;1433;p65"/>
          <p:cNvSpPr txBox="1">
            <a:spLocks noGrp="1"/>
          </p:cNvSpPr>
          <p:nvPr>
            <p:ph type="body" idx="23"/>
          </p:nvPr>
        </p:nvSpPr>
        <p:spPr>
          <a:xfrm>
            <a:off x="1315228" y="4902777"/>
            <a:ext cx="3108959" cy="2830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4" name="Google Shape;1434;p65"/>
          <p:cNvSpPr txBox="1">
            <a:spLocks noGrp="1"/>
          </p:cNvSpPr>
          <p:nvPr>
            <p:ph type="body" idx="24"/>
          </p:nvPr>
        </p:nvSpPr>
        <p:spPr>
          <a:xfrm>
            <a:off x="4548392" y="2275982"/>
            <a:ext cx="3108959" cy="283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5" name="Google Shape;1435;p65"/>
          <p:cNvSpPr txBox="1">
            <a:spLocks noGrp="1"/>
          </p:cNvSpPr>
          <p:nvPr>
            <p:ph type="body" idx="25"/>
          </p:nvPr>
        </p:nvSpPr>
        <p:spPr>
          <a:xfrm>
            <a:off x="4548392" y="3590099"/>
            <a:ext cx="3108959" cy="2830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6" name="Google Shape;1436;p65"/>
          <p:cNvSpPr txBox="1">
            <a:spLocks noGrp="1"/>
          </p:cNvSpPr>
          <p:nvPr>
            <p:ph type="body" idx="26"/>
          </p:nvPr>
        </p:nvSpPr>
        <p:spPr>
          <a:xfrm>
            <a:off x="4548392" y="4902777"/>
            <a:ext cx="3108959" cy="2830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7" name="Google Shape;1437;p65"/>
          <p:cNvSpPr txBox="1">
            <a:spLocks noGrp="1"/>
          </p:cNvSpPr>
          <p:nvPr>
            <p:ph type="body" idx="27"/>
          </p:nvPr>
        </p:nvSpPr>
        <p:spPr>
          <a:xfrm>
            <a:off x="7866888" y="2275982"/>
            <a:ext cx="3108959" cy="2830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8" name="Google Shape;1438;p65"/>
          <p:cNvSpPr txBox="1">
            <a:spLocks noGrp="1"/>
          </p:cNvSpPr>
          <p:nvPr>
            <p:ph type="body" idx="28"/>
          </p:nvPr>
        </p:nvSpPr>
        <p:spPr>
          <a:xfrm>
            <a:off x="7866888" y="3590099"/>
            <a:ext cx="3108959" cy="2830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9" name="Google Shape;1439;p65"/>
          <p:cNvSpPr txBox="1">
            <a:spLocks noGrp="1"/>
          </p:cNvSpPr>
          <p:nvPr>
            <p:ph type="body" idx="29"/>
          </p:nvPr>
        </p:nvSpPr>
        <p:spPr>
          <a:xfrm>
            <a:off x="7866888" y="4902777"/>
            <a:ext cx="3108959" cy="2830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440" name="Google Shape;1440;p65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441" name="Google Shape;1441;p65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65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65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65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65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shbone 4 causes">
  <p:cSld name="fishbone 4 causes"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66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8" name="Google Shape;1448;p66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9" name="Google Shape;1449;p66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0" name="Google Shape;1450;p66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1" name="Google Shape;1451;p66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2" name="Google Shape;1452;p66"/>
          <p:cNvSpPr txBox="1">
            <a:spLocks noGrp="1"/>
          </p:cNvSpPr>
          <p:nvPr>
            <p:ph type="body" idx="1"/>
          </p:nvPr>
        </p:nvSpPr>
        <p:spPr>
          <a:xfrm>
            <a:off x="6547499" y="4239382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3" name="Google Shape;1453;p66"/>
          <p:cNvSpPr txBox="1">
            <a:spLocks noGrp="1"/>
          </p:cNvSpPr>
          <p:nvPr>
            <p:ph type="body" idx="2"/>
          </p:nvPr>
        </p:nvSpPr>
        <p:spPr>
          <a:xfrm>
            <a:off x="5970730" y="4915846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4" name="Google Shape;1454;p66"/>
          <p:cNvSpPr txBox="1">
            <a:spLocks noGrp="1"/>
          </p:cNvSpPr>
          <p:nvPr>
            <p:ph type="body" idx="3"/>
          </p:nvPr>
        </p:nvSpPr>
        <p:spPr>
          <a:xfrm>
            <a:off x="5393962" y="5592309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5" name="Google Shape;1455;p66"/>
          <p:cNvSpPr txBox="1">
            <a:spLocks noGrp="1"/>
          </p:cNvSpPr>
          <p:nvPr>
            <p:ph type="body" idx="4"/>
          </p:nvPr>
        </p:nvSpPr>
        <p:spPr>
          <a:xfrm>
            <a:off x="3722263" y="4239382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6" name="Google Shape;1456;p66"/>
          <p:cNvSpPr txBox="1">
            <a:spLocks noGrp="1"/>
          </p:cNvSpPr>
          <p:nvPr>
            <p:ph type="body" idx="5"/>
          </p:nvPr>
        </p:nvSpPr>
        <p:spPr>
          <a:xfrm>
            <a:off x="3145494" y="4915846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7" name="Google Shape;1457;p66"/>
          <p:cNvSpPr txBox="1">
            <a:spLocks noGrp="1"/>
          </p:cNvSpPr>
          <p:nvPr>
            <p:ph type="body" idx="6"/>
          </p:nvPr>
        </p:nvSpPr>
        <p:spPr>
          <a:xfrm>
            <a:off x="2568726" y="5592309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8" name="Google Shape;1458;p66"/>
          <p:cNvSpPr>
            <a:spLocks noGrp="1"/>
          </p:cNvSpPr>
          <p:nvPr>
            <p:ph type="body" idx="7"/>
          </p:nvPr>
        </p:nvSpPr>
        <p:spPr>
          <a:xfrm rot="-2700000">
            <a:off x="3536016" y="4859874"/>
            <a:ext cx="3026664" cy="475488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9" name="Google Shape;1459;p66"/>
          <p:cNvSpPr>
            <a:spLocks noGrp="1"/>
          </p:cNvSpPr>
          <p:nvPr>
            <p:ph type="body" idx="8"/>
          </p:nvPr>
        </p:nvSpPr>
        <p:spPr>
          <a:xfrm rot="-2700000">
            <a:off x="6432662" y="4859874"/>
            <a:ext cx="3026664" cy="475488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0" name="Google Shape;1460;p66"/>
          <p:cNvSpPr>
            <a:spLocks noGrp="1"/>
          </p:cNvSpPr>
          <p:nvPr>
            <p:ph type="body" idx="9"/>
          </p:nvPr>
        </p:nvSpPr>
        <p:spPr>
          <a:xfrm rot="2700000">
            <a:off x="6432662" y="2292301"/>
            <a:ext cx="3026664" cy="475488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1" name="Google Shape;1461;p66"/>
          <p:cNvSpPr>
            <a:spLocks noGrp="1"/>
          </p:cNvSpPr>
          <p:nvPr>
            <p:ph type="body" idx="13"/>
          </p:nvPr>
        </p:nvSpPr>
        <p:spPr>
          <a:xfrm rot="2700000">
            <a:off x="3536016" y="2292302"/>
            <a:ext cx="3026664" cy="475488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2" name="Google Shape;1462;p66"/>
          <p:cNvSpPr txBox="1">
            <a:spLocks noGrp="1"/>
          </p:cNvSpPr>
          <p:nvPr>
            <p:ph type="body" idx="14"/>
          </p:nvPr>
        </p:nvSpPr>
        <p:spPr>
          <a:xfrm>
            <a:off x="2568726" y="1484665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3" name="Google Shape;1463;p66"/>
          <p:cNvSpPr txBox="1">
            <a:spLocks noGrp="1"/>
          </p:cNvSpPr>
          <p:nvPr>
            <p:ph type="body" idx="15"/>
          </p:nvPr>
        </p:nvSpPr>
        <p:spPr>
          <a:xfrm>
            <a:off x="3145494" y="2161129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4" name="Google Shape;1464;p66"/>
          <p:cNvSpPr txBox="1">
            <a:spLocks noGrp="1"/>
          </p:cNvSpPr>
          <p:nvPr>
            <p:ph type="body" idx="16"/>
          </p:nvPr>
        </p:nvSpPr>
        <p:spPr>
          <a:xfrm>
            <a:off x="3722263" y="2837592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5" name="Google Shape;1465;p66"/>
          <p:cNvSpPr txBox="1">
            <a:spLocks noGrp="1"/>
          </p:cNvSpPr>
          <p:nvPr>
            <p:ph type="body" idx="17"/>
          </p:nvPr>
        </p:nvSpPr>
        <p:spPr>
          <a:xfrm>
            <a:off x="5393962" y="1496710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6" name="Google Shape;1466;p66"/>
          <p:cNvSpPr txBox="1">
            <a:spLocks noGrp="1"/>
          </p:cNvSpPr>
          <p:nvPr>
            <p:ph type="body" idx="18"/>
          </p:nvPr>
        </p:nvSpPr>
        <p:spPr>
          <a:xfrm>
            <a:off x="5970730" y="2173174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7" name="Google Shape;1467;p66"/>
          <p:cNvSpPr txBox="1">
            <a:spLocks noGrp="1"/>
          </p:cNvSpPr>
          <p:nvPr>
            <p:ph type="body" idx="19"/>
          </p:nvPr>
        </p:nvSpPr>
        <p:spPr>
          <a:xfrm>
            <a:off x="6547499" y="2849637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8" name="Google Shape;1468;p66"/>
          <p:cNvSpPr txBox="1">
            <a:spLocks noGrp="1"/>
          </p:cNvSpPr>
          <p:nvPr>
            <p:ph type="body" idx="20"/>
          </p:nvPr>
        </p:nvSpPr>
        <p:spPr>
          <a:xfrm>
            <a:off x="409002" y="2843879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9" name="Google Shape;1469;p66"/>
          <p:cNvSpPr txBox="1">
            <a:spLocks noGrp="1"/>
          </p:cNvSpPr>
          <p:nvPr>
            <p:ph type="body" idx="21"/>
          </p:nvPr>
        </p:nvSpPr>
        <p:spPr>
          <a:xfrm>
            <a:off x="401192" y="3540747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0" name="Google Shape;1470;p66"/>
          <p:cNvSpPr txBox="1">
            <a:spLocks noGrp="1"/>
          </p:cNvSpPr>
          <p:nvPr>
            <p:ph type="body" idx="22"/>
          </p:nvPr>
        </p:nvSpPr>
        <p:spPr>
          <a:xfrm>
            <a:off x="401192" y="4237617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1" name="Google Shape;1471;p66"/>
          <p:cNvSpPr>
            <a:spLocks noGrp="1"/>
          </p:cNvSpPr>
          <p:nvPr>
            <p:ph type="body" idx="23"/>
          </p:nvPr>
        </p:nvSpPr>
        <p:spPr>
          <a:xfrm>
            <a:off x="1865376" y="3581099"/>
            <a:ext cx="1225296" cy="475488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2" name="Google Shape;1472;p66"/>
          <p:cNvSpPr>
            <a:spLocks noGrp="1"/>
          </p:cNvSpPr>
          <p:nvPr>
            <p:ph type="body" idx="24"/>
          </p:nvPr>
        </p:nvSpPr>
        <p:spPr>
          <a:xfrm>
            <a:off x="3090672" y="3624716"/>
            <a:ext cx="6519672" cy="384048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3" name="Google Shape;1473;p66"/>
          <p:cNvSpPr txBox="1">
            <a:spLocks noGrp="1"/>
          </p:cNvSpPr>
          <p:nvPr>
            <p:ph type="body" idx="25"/>
          </p:nvPr>
        </p:nvSpPr>
        <p:spPr>
          <a:xfrm>
            <a:off x="9637781" y="3540747"/>
            <a:ext cx="2281936" cy="548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474" name="Google Shape;1474;p66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475" name="Google Shape;1475;p66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1476;p66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7" name="Google Shape;1477;p66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66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66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shbone 6 causes">
  <p:cSld name="fishbone 6 causes"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67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2" name="Google Shape;1482;p67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3" name="Google Shape;1483;p67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4" name="Google Shape;1484;p67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5" name="Google Shape;1485;p67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6" name="Google Shape;1486;p67"/>
          <p:cNvSpPr txBox="1">
            <a:spLocks noGrp="1"/>
          </p:cNvSpPr>
          <p:nvPr>
            <p:ph type="body" idx="1"/>
          </p:nvPr>
        </p:nvSpPr>
        <p:spPr>
          <a:xfrm>
            <a:off x="6703908" y="4239382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7" name="Google Shape;1487;p67"/>
          <p:cNvSpPr txBox="1">
            <a:spLocks noGrp="1"/>
          </p:cNvSpPr>
          <p:nvPr>
            <p:ph type="body" idx="2"/>
          </p:nvPr>
        </p:nvSpPr>
        <p:spPr>
          <a:xfrm>
            <a:off x="6127139" y="4915846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8" name="Google Shape;1488;p67"/>
          <p:cNvSpPr txBox="1">
            <a:spLocks noGrp="1"/>
          </p:cNvSpPr>
          <p:nvPr>
            <p:ph type="body" idx="3"/>
          </p:nvPr>
        </p:nvSpPr>
        <p:spPr>
          <a:xfrm>
            <a:off x="5550371" y="5592309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9" name="Google Shape;1489;p67"/>
          <p:cNvSpPr txBox="1">
            <a:spLocks noGrp="1"/>
          </p:cNvSpPr>
          <p:nvPr>
            <p:ph type="body" idx="4"/>
          </p:nvPr>
        </p:nvSpPr>
        <p:spPr>
          <a:xfrm>
            <a:off x="3878672" y="4239382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0" name="Google Shape;1490;p67"/>
          <p:cNvSpPr txBox="1">
            <a:spLocks noGrp="1"/>
          </p:cNvSpPr>
          <p:nvPr>
            <p:ph type="body" idx="5"/>
          </p:nvPr>
        </p:nvSpPr>
        <p:spPr>
          <a:xfrm>
            <a:off x="3301903" y="4915846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1" name="Google Shape;1491;p67"/>
          <p:cNvSpPr txBox="1">
            <a:spLocks noGrp="1"/>
          </p:cNvSpPr>
          <p:nvPr>
            <p:ph type="body" idx="6"/>
          </p:nvPr>
        </p:nvSpPr>
        <p:spPr>
          <a:xfrm>
            <a:off x="2725135" y="5592309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2" name="Google Shape;1492;p67"/>
          <p:cNvSpPr>
            <a:spLocks noGrp="1"/>
          </p:cNvSpPr>
          <p:nvPr>
            <p:ph type="body" idx="7"/>
          </p:nvPr>
        </p:nvSpPr>
        <p:spPr>
          <a:xfrm rot="-2700000">
            <a:off x="3692425" y="4859874"/>
            <a:ext cx="3026664" cy="475488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3" name="Google Shape;1493;p67"/>
          <p:cNvSpPr>
            <a:spLocks noGrp="1"/>
          </p:cNvSpPr>
          <p:nvPr>
            <p:ph type="body" idx="8"/>
          </p:nvPr>
        </p:nvSpPr>
        <p:spPr>
          <a:xfrm rot="-2700000">
            <a:off x="6589071" y="4859874"/>
            <a:ext cx="3026664" cy="475488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4" name="Google Shape;1494;p67"/>
          <p:cNvSpPr>
            <a:spLocks noGrp="1"/>
          </p:cNvSpPr>
          <p:nvPr>
            <p:ph type="body" idx="9"/>
          </p:nvPr>
        </p:nvSpPr>
        <p:spPr>
          <a:xfrm rot="2700000">
            <a:off x="6589071" y="2292301"/>
            <a:ext cx="3026664" cy="475488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5" name="Google Shape;1495;p67"/>
          <p:cNvSpPr>
            <a:spLocks noGrp="1"/>
          </p:cNvSpPr>
          <p:nvPr>
            <p:ph type="body" idx="13"/>
          </p:nvPr>
        </p:nvSpPr>
        <p:spPr>
          <a:xfrm rot="2700000">
            <a:off x="3692425" y="2292302"/>
            <a:ext cx="3026664" cy="475488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6" name="Google Shape;1496;p67"/>
          <p:cNvSpPr txBox="1">
            <a:spLocks noGrp="1"/>
          </p:cNvSpPr>
          <p:nvPr>
            <p:ph type="body" idx="14"/>
          </p:nvPr>
        </p:nvSpPr>
        <p:spPr>
          <a:xfrm>
            <a:off x="2725135" y="1484665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7" name="Google Shape;1497;p67"/>
          <p:cNvSpPr txBox="1">
            <a:spLocks noGrp="1"/>
          </p:cNvSpPr>
          <p:nvPr>
            <p:ph type="body" idx="15"/>
          </p:nvPr>
        </p:nvSpPr>
        <p:spPr>
          <a:xfrm>
            <a:off x="3301903" y="2161129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8" name="Google Shape;1498;p67"/>
          <p:cNvSpPr txBox="1">
            <a:spLocks noGrp="1"/>
          </p:cNvSpPr>
          <p:nvPr>
            <p:ph type="body" idx="16"/>
          </p:nvPr>
        </p:nvSpPr>
        <p:spPr>
          <a:xfrm>
            <a:off x="3878672" y="2837592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9" name="Google Shape;1499;p67"/>
          <p:cNvSpPr txBox="1">
            <a:spLocks noGrp="1"/>
          </p:cNvSpPr>
          <p:nvPr>
            <p:ph type="body" idx="17"/>
          </p:nvPr>
        </p:nvSpPr>
        <p:spPr>
          <a:xfrm>
            <a:off x="5550371" y="1496710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0" name="Google Shape;1500;p67"/>
          <p:cNvSpPr txBox="1">
            <a:spLocks noGrp="1"/>
          </p:cNvSpPr>
          <p:nvPr>
            <p:ph type="body" idx="18"/>
          </p:nvPr>
        </p:nvSpPr>
        <p:spPr>
          <a:xfrm>
            <a:off x="6127139" y="2173174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1" name="Google Shape;1501;p67"/>
          <p:cNvSpPr txBox="1">
            <a:spLocks noGrp="1"/>
          </p:cNvSpPr>
          <p:nvPr>
            <p:ph type="body" idx="19"/>
          </p:nvPr>
        </p:nvSpPr>
        <p:spPr>
          <a:xfrm>
            <a:off x="6703908" y="2849637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2" name="Google Shape;1502;p67"/>
          <p:cNvSpPr txBox="1">
            <a:spLocks noGrp="1"/>
          </p:cNvSpPr>
          <p:nvPr>
            <p:ph type="body" idx="20"/>
          </p:nvPr>
        </p:nvSpPr>
        <p:spPr>
          <a:xfrm>
            <a:off x="9637781" y="3540747"/>
            <a:ext cx="2281936" cy="548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3" name="Google Shape;1503;p67"/>
          <p:cNvSpPr txBox="1">
            <a:spLocks noGrp="1"/>
          </p:cNvSpPr>
          <p:nvPr>
            <p:ph type="body" idx="21"/>
          </p:nvPr>
        </p:nvSpPr>
        <p:spPr>
          <a:xfrm>
            <a:off x="1312517" y="4239382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4" name="Google Shape;1504;p67"/>
          <p:cNvSpPr txBox="1">
            <a:spLocks noGrp="1"/>
          </p:cNvSpPr>
          <p:nvPr>
            <p:ph type="body" idx="22"/>
          </p:nvPr>
        </p:nvSpPr>
        <p:spPr>
          <a:xfrm>
            <a:off x="735748" y="4915846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5" name="Google Shape;1505;p67"/>
          <p:cNvSpPr txBox="1">
            <a:spLocks noGrp="1"/>
          </p:cNvSpPr>
          <p:nvPr>
            <p:ph type="body" idx="23"/>
          </p:nvPr>
        </p:nvSpPr>
        <p:spPr>
          <a:xfrm>
            <a:off x="158980" y="5592309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6" name="Google Shape;1506;p67"/>
          <p:cNvSpPr>
            <a:spLocks noGrp="1"/>
          </p:cNvSpPr>
          <p:nvPr>
            <p:ph type="body" idx="24"/>
          </p:nvPr>
        </p:nvSpPr>
        <p:spPr>
          <a:xfrm rot="-2700000">
            <a:off x="1126270" y="4859874"/>
            <a:ext cx="3026664" cy="475488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7" name="Google Shape;1507;p67"/>
          <p:cNvSpPr>
            <a:spLocks noGrp="1"/>
          </p:cNvSpPr>
          <p:nvPr>
            <p:ph type="body" idx="25"/>
          </p:nvPr>
        </p:nvSpPr>
        <p:spPr>
          <a:xfrm rot="2700000">
            <a:off x="1126270" y="2292302"/>
            <a:ext cx="3026664" cy="475488"/>
          </a:xfrm>
          <a:prstGeom prst="rightArrow">
            <a:avLst>
              <a:gd name="adj1" fmla="val 60684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8" name="Google Shape;1508;p67"/>
          <p:cNvSpPr txBox="1">
            <a:spLocks noGrp="1"/>
          </p:cNvSpPr>
          <p:nvPr>
            <p:ph type="body" idx="26"/>
          </p:nvPr>
        </p:nvSpPr>
        <p:spPr>
          <a:xfrm>
            <a:off x="158980" y="1484665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9" name="Google Shape;1509;p67"/>
          <p:cNvSpPr txBox="1">
            <a:spLocks noGrp="1"/>
          </p:cNvSpPr>
          <p:nvPr>
            <p:ph type="body" idx="27"/>
          </p:nvPr>
        </p:nvSpPr>
        <p:spPr>
          <a:xfrm>
            <a:off x="735748" y="2161129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0" name="Google Shape;1510;p67"/>
          <p:cNvSpPr txBox="1">
            <a:spLocks noGrp="1"/>
          </p:cNvSpPr>
          <p:nvPr>
            <p:ph type="body" idx="28"/>
          </p:nvPr>
        </p:nvSpPr>
        <p:spPr>
          <a:xfrm>
            <a:off x="1312517" y="2837592"/>
            <a:ext cx="1164308" cy="55619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400"/>
              <a:buChar char="•"/>
              <a:defRPr sz="140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1" name="Google Shape;1511;p67"/>
          <p:cNvSpPr>
            <a:spLocks noGrp="1"/>
          </p:cNvSpPr>
          <p:nvPr>
            <p:ph type="body" idx="29"/>
          </p:nvPr>
        </p:nvSpPr>
        <p:spPr>
          <a:xfrm>
            <a:off x="1323289" y="3624716"/>
            <a:ext cx="8287056" cy="384048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512" name="Google Shape;1512;p67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513" name="Google Shape;1513;p67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67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p67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p67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1517;p67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1">
  <p:cSld name="table 1"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68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0" name="Google Shape;1520;p68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1" name="Google Shape;1521;p68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2" name="Google Shape;1522;p68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3" name="Google Shape;1523;p68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4" name="Google Shape;1524;p68"/>
          <p:cNvSpPr txBox="1">
            <a:spLocks noGrp="1"/>
          </p:cNvSpPr>
          <p:nvPr>
            <p:ph type="body" idx="1"/>
          </p:nvPr>
        </p:nvSpPr>
        <p:spPr>
          <a:xfrm>
            <a:off x="482600" y="2034398"/>
            <a:ext cx="2594864" cy="2574178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5" name="Google Shape;1525;p68"/>
          <p:cNvSpPr txBox="1">
            <a:spLocks noGrp="1"/>
          </p:cNvSpPr>
          <p:nvPr>
            <p:ph type="body" idx="2"/>
          </p:nvPr>
        </p:nvSpPr>
        <p:spPr>
          <a:xfrm>
            <a:off x="482600" y="1780295"/>
            <a:ext cx="2594864" cy="6072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6" name="Google Shape;1526;p68"/>
          <p:cNvSpPr txBox="1">
            <a:spLocks noGrp="1"/>
          </p:cNvSpPr>
          <p:nvPr>
            <p:ph type="body" idx="3"/>
          </p:nvPr>
        </p:nvSpPr>
        <p:spPr>
          <a:xfrm>
            <a:off x="482600" y="5161362"/>
            <a:ext cx="2594864" cy="783448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7" name="Google Shape;1527;p68"/>
          <p:cNvSpPr txBox="1">
            <a:spLocks noGrp="1"/>
          </p:cNvSpPr>
          <p:nvPr>
            <p:ph type="body" idx="4"/>
          </p:nvPr>
        </p:nvSpPr>
        <p:spPr>
          <a:xfrm>
            <a:off x="482600" y="4784386"/>
            <a:ext cx="2594864" cy="38747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8" name="Google Shape;1528;p68"/>
          <p:cNvSpPr txBox="1">
            <a:spLocks noGrp="1"/>
          </p:cNvSpPr>
          <p:nvPr>
            <p:ph type="body" idx="5"/>
          </p:nvPr>
        </p:nvSpPr>
        <p:spPr>
          <a:xfrm>
            <a:off x="9114537" y="2040590"/>
            <a:ext cx="2594864" cy="2574178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9" name="Google Shape;1529;p68"/>
          <p:cNvSpPr txBox="1">
            <a:spLocks noGrp="1"/>
          </p:cNvSpPr>
          <p:nvPr>
            <p:ph type="body" idx="6"/>
          </p:nvPr>
        </p:nvSpPr>
        <p:spPr>
          <a:xfrm>
            <a:off x="9114537" y="1780295"/>
            <a:ext cx="2594864" cy="60724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0" name="Google Shape;1530;p68"/>
          <p:cNvSpPr txBox="1">
            <a:spLocks noGrp="1"/>
          </p:cNvSpPr>
          <p:nvPr>
            <p:ph type="body" idx="7"/>
          </p:nvPr>
        </p:nvSpPr>
        <p:spPr>
          <a:xfrm>
            <a:off x="9114537" y="5161362"/>
            <a:ext cx="2594864" cy="783448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1" name="Google Shape;1531;p68"/>
          <p:cNvSpPr txBox="1">
            <a:spLocks noGrp="1"/>
          </p:cNvSpPr>
          <p:nvPr>
            <p:ph type="body" idx="8"/>
          </p:nvPr>
        </p:nvSpPr>
        <p:spPr>
          <a:xfrm>
            <a:off x="9114537" y="4784386"/>
            <a:ext cx="2594864" cy="38747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2" name="Google Shape;1532;p68"/>
          <p:cNvSpPr txBox="1">
            <a:spLocks noGrp="1"/>
          </p:cNvSpPr>
          <p:nvPr>
            <p:ph type="body" idx="9"/>
          </p:nvPr>
        </p:nvSpPr>
        <p:spPr>
          <a:xfrm>
            <a:off x="6237224" y="2034398"/>
            <a:ext cx="2594864" cy="2574178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3" name="Google Shape;1533;p68"/>
          <p:cNvSpPr txBox="1">
            <a:spLocks noGrp="1"/>
          </p:cNvSpPr>
          <p:nvPr>
            <p:ph type="body" idx="13"/>
          </p:nvPr>
        </p:nvSpPr>
        <p:spPr>
          <a:xfrm>
            <a:off x="6237224" y="1780295"/>
            <a:ext cx="2594864" cy="6072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4" name="Google Shape;1534;p68"/>
          <p:cNvSpPr txBox="1">
            <a:spLocks noGrp="1"/>
          </p:cNvSpPr>
          <p:nvPr>
            <p:ph type="body" idx="14"/>
          </p:nvPr>
        </p:nvSpPr>
        <p:spPr>
          <a:xfrm>
            <a:off x="6237224" y="5161362"/>
            <a:ext cx="2594864" cy="783448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5" name="Google Shape;1535;p68"/>
          <p:cNvSpPr txBox="1">
            <a:spLocks noGrp="1"/>
          </p:cNvSpPr>
          <p:nvPr>
            <p:ph type="body" idx="15"/>
          </p:nvPr>
        </p:nvSpPr>
        <p:spPr>
          <a:xfrm>
            <a:off x="6237224" y="4784386"/>
            <a:ext cx="2594864" cy="38747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6" name="Google Shape;1536;p68"/>
          <p:cNvSpPr txBox="1">
            <a:spLocks noGrp="1"/>
          </p:cNvSpPr>
          <p:nvPr>
            <p:ph type="body" idx="16"/>
          </p:nvPr>
        </p:nvSpPr>
        <p:spPr>
          <a:xfrm>
            <a:off x="3359912" y="2034398"/>
            <a:ext cx="2594864" cy="2574178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7" name="Google Shape;1537;p68"/>
          <p:cNvSpPr txBox="1">
            <a:spLocks noGrp="1"/>
          </p:cNvSpPr>
          <p:nvPr>
            <p:ph type="body" idx="17"/>
          </p:nvPr>
        </p:nvSpPr>
        <p:spPr>
          <a:xfrm>
            <a:off x="3359912" y="1780295"/>
            <a:ext cx="2594864" cy="6072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8" name="Google Shape;1538;p68"/>
          <p:cNvSpPr txBox="1">
            <a:spLocks noGrp="1"/>
          </p:cNvSpPr>
          <p:nvPr>
            <p:ph type="body" idx="18"/>
          </p:nvPr>
        </p:nvSpPr>
        <p:spPr>
          <a:xfrm>
            <a:off x="3359912" y="5161362"/>
            <a:ext cx="2594864" cy="783448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9" name="Google Shape;1539;p68"/>
          <p:cNvSpPr txBox="1">
            <a:spLocks noGrp="1"/>
          </p:cNvSpPr>
          <p:nvPr>
            <p:ph type="body" idx="19"/>
          </p:nvPr>
        </p:nvSpPr>
        <p:spPr>
          <a:xfrm>
            <a:off x="3359912" y="4784386"/>
            <a:ext cx="2594864" cy="38747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540" name="Google Shape;1540;p68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541" name="Google Shape;1541;p68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2" name="Google Shape;1542;p68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3" name="Google Shape;1543;p68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1544;p68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1545;p68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2">
  <p:cSld name="table 2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69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8" name="Google Shape;1548;p69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9" name="Google Shape;1549;p69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0" name="Google Shape;1550;p69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1" name="Google Shape;1551;p69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2" name="Google Shape;1552;p69"/>
          <p:cNvSpPr txBox="1">
            <a:spLocks noGrp="1"/>
          </p:cNvSpPr>
          <p:nvPr>
            <p:ph type="body" idx="1"/>
          </p:nvPr>
        </p:nvSpPr>
        <p:spPr>
          <a:xfrm>
            <a:off x="482600" y="2034398"/>
            <a:ext cx="2594864" cy="2574178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3" name="Google Shape;1553;p69"/>
          <p:cNvSpPr txBox="1">
            <a:spLocks noGrp="1"/>
          </p:cNvSpPr>
          <p:nvPr>
            <p:ph type="body" idx="2"/>
          </p:nvPr>
        </p:nvSpPr>
        <p:spPr>
          <a:xfrm>
            <a:off x="482600" y="1780295"/>
            <a:ext cx="2594864" cy="6072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4" name="Google Shape;1554;p69"/>
          <p:cNvSpPr txBox="1">
            <a:spLocks noGrp="1"/>
          </p:cNvSpPr>
          <p:nvPr>
            <p:ph type="body" idx="3"/>
          </p:nvPr>
        </p:nvSpPr>
        <p:spPr>
          <a:xfrm>
            <a:off x="482600" y="5161362"/>
            <a:ext cx="2594864" cy="783448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5" name="Google Shape;1555;p69"/>
          <p:cNvSpPr txBox="1">
            <a:spLocks noGrp="1"/>
          </p:cNvSpPr>
          <p:nvPr>
            <p:ph type="body" idx="4"/>
          </p:nvPr>
        </p:nvSpPr>
        <p:spPr>
          <a:xfrm>
            <a:off x="482600" y="4784386"/>
            <a:ext cx="2594864" cy="38747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6" name="Google Shape;1556;p69"/>
          <p:cNvSpPr txBox="1">
            <a:spLocks noGrp="1"/>
          </p:cNvSpPr>
          <p:nvPr>
            <p:ph type="body" idx="5"/>
          </p:nvPr>
        </p:nvSpPr>
        <p:spPr>
          <a:xfrm>
            <a:off x="9114537" y="2040590"/>
            <a:ext cx="2594864" cy="2574178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7" name="Google Shape;1557;p69"/>
          <p:cNvSpPr txBox="1">
            <a:spLocks noGrp="1"/>
          </p:cNvSpPr>
          <p:nvPr>
            <p:ph type="body" idx="6"/>
          </p:nvPr>
        </p:nvSpPr>
        <p:spPr>
          <a:xfrm>
            <a:off x="9114537" y="1780295"/>
            <a:ext cx="2594864" cy="60724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8" name="Google Shape;1558;p69"/>
          <p:cNvSpPr txBox="1">
            <a:spLocks noGrp="1"/>
          </p:cNvSpPr>
          <p:nvPr>
            <p:ph type="body" idx="7"/>
          </p:nvPr>
        </p:nvSpPr>
        <p:spPr>
          <a:xfrm>
            <a:off x="9114537" y="5161362"/>
            <a:ext cx="2594864" cy="783448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9" name="Google Shape;1559;p69"/>
          <p:cNvSpPr txBox="1">
            <a:spLocks noGrp="1"/>
          </p:cNvSpPr>
          <p:nvPr>
            <p:ph type="body" idx="8"/>
          </p:nvPr>
        </p:nvSpPr>
        <p:spPr>
          <a:xfrm>
            <a:off x="9114537" y="4784386"/>
            <a:ext cx="2594864" cy="38747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0" name="Google Shape;1560;p69"/>
          <p:cNvSpPr txBox="1">
            <a:spLocks noGrp="1"/>
          </p:cNvSpPr>
          <p:nvPr>
            <p:ph type="body" idx="9"/>
          </p:nvPr>
        </p:nvSpPr>
        <p:spPr>
          <a:xfrm>
            <a:off x="6237224" y="2034398"/>
            <a:ext cx="2594864" cy="2574178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1" name="Google Shape;1561;p69"/>
          <p:cNvSpPr txBox="1">
            <a:spLocks noGrp="1"/>
          </p:cNvSpPr>
          <p:nvPr>
            <p:ph type="body" idx="13"/>
          </p:nvPr>
        </p:nvSpPr>
        <p:spPr>
          <a:xfrm>
            <a:off x="6237224" y="1780295"/>
            <a:ext cx="2594864" cy="6072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2" name="Google Shape;1562;p69"/>
          <p:cNvSpPr txBox="1">
            <a:spLocks noGrp="1"/>
          </p:cNvSpPr>
          <p:nvPr>
            <p:ph type="body" idx="14"/>
          </p:nvPr>
        </p:nvSpPr>
        <p:spPr>
          <a:xfrm>
            <a:off x="6237224" y="5161362"/>
            <a:ext cx="2594864" cy="783448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3" name="Google Shape;1563;p69"/>
          <p:cNvSpPr txBox="1">
            <a:spLocks noGrp="1"/>
          </p:cNvSpPr>
          <p:nvPr>
            <p:ph type="body" idx="15"/>
          </p:nvPr>
        </p:nvSpPr>
        <p:spPr>
          <a:xfrm>
            <a:off x="6237224" y="4784386"/>
            <a:ext cx="2594864" cy="38747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4" name="Google Shape;1564;p69"/>
          <p:cNvSpPr txBox="1">
            <a:spLocks noGrp="1"/>
          </p:cNvSpPr>
          <p:nvPr>
            <p:ph type="body" idx="16"/>
          </p:nvPr>
        </p:nvSpPr>
        <p:spPr>
          <a:xfrm>
            <a:off x="2864769" y="2034398"/>
            <a:ext cx="3585150" cy="2961648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sz="180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5" name="Google Shape;1565;p69"/>
          <p:cNvSpPr txBox="1">
            <a:spLocks noGrp="1"/>
          </p:cNvSpPr>
          <p:nvPr>
            <p:ph type="body" idx="17"/>
          </p:nvPr>
        </p:nvSpPr>
        <p:spPr>
          <a:xfrm>
            <a:off x="2864769" y="1548551"/>
            <a:ext cx="3585150" cy="8389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6" name="Google Shape;1566;p69"/>
          <p:cNvSpPr txBox="1">
            <a:spLocks noGrp="1"/>
          </p:cNvSpPr>
          <p:nvPr>
            <p:ph type="body" idx="18"/>
          </p:nvPr>
        </p:nvSpPr>
        <p:spPr>
          <a:xfrm>
            <a:off x="2864769" y="5506854"/>
            <a:ext cx="3585150" cy="783448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7" name="Google Shape;1567;p69"/>
          <p:cNvSpPr txBox="1">
            <a:spLocks noGrp="1"/>
          </p:cNvSpPr>
          <p:nvPr>
            <p:ph type="body" idx="19"/>
          </p:nvPr>
        </p:nvSpPr>
        <p:spPr>
          <a:xfrm>
            <a:off x="2864769" y="5129878"/>
            <a:ext cx="3585150" cy="38747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568" name="Google Shape;1568;p69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569" name="Google Shape;1569;p69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0" name="Google Shape;1570;p69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1" name="Google Shape;1571;p69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2" name="Google Shape;1572;p69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3" name="Google Shape;1573;p69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3">
  <p:cSld name="table 3"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70"/>
          <p:cNvSpPr txBox="1">
            <a:spLocks noGrp="1"/>
          </p:cNvSpPr>
          <p:nvPr>
            <p:ph type="body" idx="1"/>
          </p:nvPr>
        </p:nvSpPr>
        <p:spPr>
          <a:xfrm>
            <a:off x="3359912" y="2034398"/>
            <a:ext cx="2594864" cy="2574178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6" name="Google Shape;1576;p70"/>
          <p:cNvSpPr txBox="1">
            <a:spLocks noGrp="1"/>
          </p:cNvSpPr>
          <p:nvPr>
            <p:ph type="body" idx="2"/>
          </p:nvPr>
        </p:nvSpPr>
        <p:spPr>
          <a:xfrm>
            <a:off x="3359912" y="1780295"/>
            <a:ext cx="2594864" cy="6072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7" name="Google Shape;1577;p70"/>
          <p:cNvSpPr txBox="1">
            <a:spLocks noGrp="1"/>
          </p:cNvSpPr>
          <p:nvPr>
            <p:ph type="body" idx="3"/>
          </p:nvPr>
        </p:nvSpPr>
        <p:spPr>
          <a:xfrm>
            <a:off x="3359912" y="5161362"/>
            <a:ext cx="2594864" cy="783448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8" name="Google Shape;1578;p70"/>
          <p:cNvSpPr txBox="1">
            <a:spLocks noGrp="1"/>
          </p:cNvSpPr>
          <p:nvPr>
            <p:ph type="body" idx="4"/>
          </p:nvPr>
        </p:nvSpPr>
        <p:spPr>
          <a:xfrm>
            <a:off x="3359912" y="4784386"/>
            <a:ext cx="2594864" cy="38747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9" name="Google Shape;1579;p70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0" name="Google Shape;1580;p70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1" name="Google Shape;1581;p70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2" name="Google Shape;1582;p70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3" name="Google Shape;1583;p70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84" name="Google Shape;1584;p70"/>
          <p:cNvSpPr txBox="1">
            <a:spLocks noGrp="1"/>
          </p:cNvSpPr>
          <p:nvPr>
            <p:ph type="body" idx="5"/>
          </p:nvPr>
        </p:nvSpPr>
        <p:spPr>
          <a:xfrm>
            <a:off x="482600" y="2034398"/>
            <a:ext cx="2594864" cy="2574178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5" name="Google Shape;1585;p70"/>
          <p:cNvSpPr txBox="1">
            <a:spLocks noGrp="1"/>
          </p:cNvSpPr>
          <p:nvPr>
            <p:ph type="body" idx="6"/>
          </p:nvPr>
        </p:nvSpPr>
        <p:spPr>
          <a:xfrm>
            <a:off x="482600" y="1780295"/>
            <a:ext cx="2594864" cy="6072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6" name="Google Shape;1586;p70"/>
          <p:cNvSpPr txBox="1">
            <a:spLocks noGrp="1"/>
          </p:cNvSpPr>
          <p:nvPr>
            <p:ph type="body" idx="7"/>
          </p:nvPr>
        </p:nvSpPr>
        <p:spPr>
          <a:xfrm>
            <a:off x="482600" y="5161362"/>
            <a:ext cx="2594864" cy="783448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7" name="Google Shape;1587;p70"/>
          <p:cNvSpPr txBox="1">
            <a:spLocks noGrp="1"/>
          </p:cNvSpPr>
          <p:nvPr>
            <p:ph type="body" idx="8"/>
          </p:nvPr>
        </p:nvSpPr>
        <p:spPr>
          <a:xfrm>
            <a:off x="482600" y="4784386"/>
            <a:ext cx="2594864" cy="38747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8" name="Google Shape;1588;p70"/>
          <p:cNvSpPr txBox="1">
            <a:spLocks noGrp="1"/>
          </p:cNvSpPr>
          <p:nvPr>
            <p:ph type="body" idx="9"/>
          </p:nvPr>
        </p:nvSpPr>
        <p:spPr>
          <a:xfrm>
            <a:off x="9114537" y="2040590"/>
            <a:ext cx="2594864" cy="2574178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9" name="Google Shape;1589;p70"/>
          <p:cNvSpPr txBox="1">
            <a:spLocks noGrp="1"/>
          </p:cNvSpPr>
          <p:nvPr>
            <p:ph type="body" idx="13"/>
          </p:nvPr>
        </p:nvSpPr>
        <p:spPr>
          <a:xfrm>
            <a:off x="9114537" y="1780295"/>
            <a:ext cx="2594864" cy="60724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0" name="Google Shape;1590;p70"/>
          <p:cNvSpPr txBox="1">
            <a:spLocks noGrp="1"/>
          </p:cNvSpPr>
          <p:nvPr>
            <p:ph type="body" idx="14"/>
          </p:nvPr>
        </p:nvSpPr>
        <p:spPr>
          <a:xfrm>
            <a:off x="9114537" y="5161362"/>
            <a:ext cx="2594864" cy="783448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1" name="Google Shape;1591;p70"/>
          <p:cNvSpPr txBox="1">
            <a:spLocks noGrp="1"/>
          </p:cNvSpPr>
          <p:nvPr>
            <p:ph type="body" idx="15"/>
          </p:nvPr>
        </p:nvSpPr>
        <p:spPr>
          <a:xfrm>
            <a:off x="9114537" y="4784386"/>
            <a:ext cx="2594864" cy="38747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2" name="Google Shape;1592;p70"/>
          <p:cNvSpPr txBox="1">
            <a:spLocks noGrp="1"/>
          </p:cNvSpPr>
          <p:nvPr>
            <p:ph type="body" idx="16"/>
          </p:nvPr>
        </p:nvSpPr>
        <p:spPr>
          <a:xfrm>
            <a:off x="5742081" y="2034398"/>
            <a:ext cx="3585150" cy="2961648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sz="180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3" name="Google Shape;1593;p70"/>
          <p:cNvSpPr txBox="1">
            <a:spLocks noGrp="1"/>
          </p:cNvSpPr>
          <p:nvPr>
            <p:ph type="body" idx="17"/>
          </p:nvPr>
        </p:nvSpPr>
        <p:spPr>
          <a:xfrm>
            <a:off x="5742081" y="1548551"/>
            <a:ext cx="3585150" cy="8389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4" name="Google Shape;1594;p70"/>
          <p:cNvSpPr txBox="1">
            <a:spLocks noGrp="1"/>
          </p:cNvSpPr>
          <p:nvPr>
            <p:ph type="body" idx="18"/>
          </p:nvPr>
        </p:nvSpPr>
        <p:spPr>
          <a:xfrm>
            <a:off x="5742081" y="5506854"/>
            <a:ext cx="3585150" cy="783448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5" name="Google Shape;1595;p70"/>
          <p:cNvSpPr txBox="1">
            <a:spLocks noGrp="1"/>
          </p:cNvSpPr>
          <p:nvPr>
            <p:ph type="body" idx="19"/>
          </p:nvPr>
        </p:nvSpPr>
        <p:spPr>
          <a:xfrm>
            <a:off x="5742081" y="5129878"/>
            <a:ext cx="3585150" cy="387470"/>
          </a:xfrm>
          <a:prstGeom prst="rect">
            <a:avLst/>
          </a:prstGeom>
          <a:solidFill>
            <a:srgbClr val="D3DD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596" name="Google Shape;1596;p70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597" name="Google Shape;1597;p70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8" name="Google Shape;1598;p70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9" name="Google Shape;1599;p70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0" name="Google Shape;1600;p70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1" name="Google Shape;1601;p70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4">
  <p:cSld name="table 4"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71"/>
          <p:cNvSpPr/>
          <p:nvPr/>
        </p:nvSpPr>
        <p:spPr>
          <a:xfrm>
            <a:off x="482600" y="1773746"/>
            <a:ext cx="3242056" cy="425507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BFCD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4" name="Google Shape;1604;p71"/>
          <p:cNvSpPr/>
          <p:nvPr/>
        </p:nvSpPr>
        <p:spPr>
          <a:xfrm>
            <a:off x="4474972" y="1773746"/>
            <a:ext cx="3242056" cy="425507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BFCD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5" name="Google Shape;1605;p71"/>
          <p:cNvSpPr/>
          <p:nvPr/>
        </p:nvSpPr>
        <p:spPr>
          <a:xfrm>
            <a:off x="8467344" y="1773746"/>
            <a:ext cx="3242056" cy="425507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BFCD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6" name="Google Shape;1606;p71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7" name="Google Shape;1607;p71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8" name="Google Shape;1608;p71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9" name="Google Shape;1609;p71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0" name="Google Shape;1610;p71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11" name="Google Shape;1611;p71"/>
          <p:cNvSpPr txBox="1">
            <a:spLocks noGrp="1"/>
          </p:cNvSpPr>
          <p:nvPr>
            <p:ph type="body" idx="1"/>
          </p:nvPr>
        </p:nvSpPr>
        <p:spPr>
          <a:xfrm>
            <a:off x="482600" y="1780295"/>
            <a:ext cx="3242056" cy="60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 cap="none">
                <a:solidFill>
                  <a:schemeClr val="l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2" name="Google Shape;1612;p71"/>
          <p:cNvSpPr txBox="1">
            <a:spLocks noGrp="1"/>
          </p:cNvSpPr>
          <p:nvPr>
            <p:ph type="body" idx="2"/>
          </p:nvPr>
        </p:nvSpPr>
        <p:spPr>
          <a:xfrm>
            <a:off x="482600" y="2406549"/>
            <a:ext cx="3242056" cy="783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3" name="Google Shape;1613;p71"/>
          <p:cNvSpPr txBox="1">
            <a:spLocks noGrp="1"/>
          </p:cNvSpPr>
          <p:nvPr>
            <p:ph type="body" idx="3"/>
          </p:nvPr>
        </p:nvSpPr>
        <p:spPr>
          <a:xfrm>
            <a:off x="482600" y="3192136"/>
            <a:ext cx="3242056" cy="38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4" name="Google Shape;1614;p71"/>
          <p:cNvSpPr txBox="1">
            <a:spLocks noGrp="1"/>
          </p:cNvSpPr>
          <p:nvPr>
            <p:ph type="body" idx="4"/>
          </p:nvPr>
        </p:nvSpPr>
        <p:spPr>
          <a:xfrm>
            <a:off x="8467345" y="1780295"/>
            <a:ext cx="3242056" cy="60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 cap="none">
                <a:solidFill>
                  <a:schemeClr val="l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5" name="Google Shape;1615;p71"/>
          <p:cNvSpPr txBox="1">
            <a:spLocks noGrp="1"/>
          </p:cNvSpPr>
          <p:nvPr>
            <p:ph type="body" idx="5"/>
          </p:nvPr>
        </p:nvSpPr>
        <p:spPr>
          <a:xfrm>
            <a:off x="8467345" y="2406549"/>
            <a:ext cx="3242056" cy="783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6" name="Google Shape;1616;p71"/>
          <p:cNvSpPr txBox="1">
            <a:spLocks noGrp="1"/>
          </p:cNvSpPr>
          <p:nvPr>
            <p:ph type="body" idx="6"/>
          </p:nvPr>
        </p:nvSpPr>
        <p:spPr>
          <a:xfrm>
            <a:off x="8467345" y="3192136"/>
            <a:ext cx="3242056" cy="38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7" name="Google Shape;1617;p71"/>
          <p:cNvSpPr txBox="1">
            <a:spLocks noGrp="1"/>
          </p:cNvSpPr>
          <p:nvPr>
            <p:ph type="body" idx="7"/>
          </p:nvPr>
        </p:nvSpPr>
        <p:spPr>
          <a:xfrm>
            <a:off x="4474972" y="1780295"/>
            <a:ext cx="3242056" cy="60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 cap="none">
                <a:solidFill>
                  <a:schemeClr val="l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8" name="Google Shape;1618;p71"/>
          <p:cNvSpPr txBox="1">
            <a:spLocks noGrp="1"/>
          </p:cNvSpPr>
          <p:nvPr>
            <p:ph type="body" idx="8"/>
          </p:nvPr>
        </p:nvSpPr>
        <p:spPr>
          <a:xfrm>
            <a:off x="4474972" y="2406549"/>
            <a:ext cx="3242056" cy="783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9" name="Google Shape;1619;p71"/>
          <p:cNvSpPr txBox="1">
            <a:spLocks noGrp="1"/>
          </p:cNvSpPr>
          <p:nvPr>
            <p:ph type="body" idx="9"/>
          </p:nvPr>
        </p:nvSpPr>
        <p:spPr>
          <a:xfrm>
            <a:off x="4474972" y="3192136"/>
            <a:ext cx="3242056" cy="38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0" name="Google Shape;1620;p71"/>
          <p:cNvSpPr txBox="1">
            <a:spLocks noGrp="1"/>
          </p:cNvSpPr>
          <p:nvPr>
            <p:ph type="body" idx="13"/>
          </p:nvPr>
        </p:nvSpPr>
        <p:spPr>
          <a:xfrm>
            <a:off x="482600" y="3588139"/>
            <a:ext cx="3242056" cy="38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1" name="Google Shape;1621;p71"/>
          <p:cNvSpPr txBox="1">
            <a:spLocks noGrp="1"/>
          </p:cNvSpPr>
          <p:nvPr>
            <p:ph type="body" idx="14"/>
          </p:nvPr>
        </p:nvSpPr>
        <p:spPr>
          <a:xfrm>
            <a:off x="8467345" y="3588139"/>
            <a:ext cx="3242056" cy="38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2" name="Google Shape;1622;p71"/>
          <p:cNvSpPr txBox="1">
            <a:spLocks noGrp="1"/>
          </p:cNvSpPr>
          <p:nvPr>
            <p:ph type="body" idx="15"/>
          </p:nvPr>
        </p:nvSpPr>
        <p:spPr>
          <a:xfrm>
            <a:off x="4474972" y="3588139"/>
            <a:ext cx="3242056" cy="38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3" name="Google Shape;1623;p71"/>
          <p:cNvSpPr txBox="1">
            <a:spLocks noGrp="1"/>
          </p:cNvSpPr>
          <p:nvPr>
            <p:ph type="body" idx="16"/>
          </p:nvPr>
        </p:nvSpPr>
        <p:spPr>
          <a:xfrm>
            <a:off x="482600" y="3984141"/>
            <a:ext cx="3242056" cy="38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4" name="Google Shape;1624;p71"/>
          <p:cNvSpPr txBox="1">
            <a:spLocks noGrp="1"/>
          </p:cNvSpPr>
          <p:nvPr>
            <p:ph type="body" idx="17"/>
          </p:nvPr>
        </p:nvSpPr>
        <p:spPr>
          <a:xfrm>
            <a:off x="8467345" y="3984141"/>
            <a:ext cx="3242056" cy="38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5" name="Google Shape;1625;p71"/>
          <p:cNvSpPr txBox="1">
            <a:spLocks noGrp="1"/>
          </p:cNvSpPr>
          <p:nvPr>
            <p:ph type="body" idx="18"/>
          </p:nvPr>
        </p:nvSpPr>
        <p:spPr>
          <a:xfrm>
            <a:off x="4474972" y="3984141"/>
            <a:ext cx="3242056" cy="38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6" name="Google Shape;1626;p71"/>
          <p:cNvSpPr txBox="1">
            <a:spLocks noGrp="1"/>
          </p:cNvSpPr>
          <p:nvPr>
            <p:ph type="body" idx="19"/>
          </p:nvPr>
        </p:nvSpPr>
        <p:spPr>
          <a:xfrm>
            <a:off x="482600" y="4380144"/>
            <a:ext cx="3242056" cy="38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7" name="Google Shape;1627;p71"/>
          <p:cNvSpPr txBox="1">
            <a:spLocks noGrp="1"/>
          </p:cNvSpPr>
          <p:nvPr>
            <p:ph type="body" idx="20"/>
          </p:nvPr>
        </p:nvSpPr>
        <p:spPr>
          <a:xfrm>
            <a:off x="8467345" y="4380144"/>
            <a:ext cx="3242056" cy="38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8" name="Google Shape;1628;p71"/>
          <p:cNvSpPr txBox="1">
            <a:spLocks noGrp="1"/>
          </p:cNvSpPr>
          <p:nvPr>
            <p:ph type="body" idx="21"/>
          </p:nvPr>
        </p:nvSpPr>
        <p:spPr>
          <a:xfrm>
            <a:off x="4474972" y="4380144"/>
            <a:ext cx="3242056" cy="38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9" name="Google Shape;1629;p71"/>
          <p:cNvSpPr txBox="1">
            <a:spLocks noGrp="1"/>
          </p:cNvSpPr>
          <p:nvPr>
            <p:ph type="body" idx="22"/>
          </p:nvPr>
        </p:nvSpPr>
        <p:spPr>
          <a:xfrm>
            <a:off x="482600" y="4776146"/>
            <a:ext cx="3242056" cy="38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0" name="Google Shape;1630;p71"/>
          <p:cNvSpPr txBox="1">
            <a:spLocks noGrp="1"/>
          </p:cNvSpPr>
          <p:nvPr>
            <p:ph type="body" idx="23"/>
          </p:nvPr>
        </p:nvSpPr>
        <p:spPr>
          <a:xfrm>
            <a:off x="8467345" y="4776146"/>
            <a:ext cx="3242056" cy="38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1" name="Google Shape;1631;p71"/>
          <p:cNvSpPr txBox="1">
            <a:spLocks noGrp="1"/>
          </p:cNvSpPr>
          <p:nvPr>
            <p:ph type="body" idx="24"/>
          </p:nvPr>
        </p:nvSpPr>
        <p:spPr>
          <a:xfrm>
            <a:off x="4474972" y="4776146"/>
            <a:ext cx="3242056" cy="38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 b="0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632" name="Google Shape;1632;p71"/>
          <p:cNvGrpSpPr/>
          <p:nvPr/>
        </p:nvGrpSpPr>
        <p:grpSpPr>
          <a:xfrm>
            <a:off x="482600" y="3192136"/>
            <a:ext cx="3242056" cy="1584010"/>
            <a:chOff x="482600" y="3192136"/>
            <a:chExt cx="3242056" cy="1584010"/>
          </a:xfrm>
        </p:grpSpPr>
        <p:cxnSp>
          <p:nvCxnSpPr>
            <p:cNvPr id="1633" name="Google Shape;1633;p71"/>
            <p:cNvCxnSpPr/>
            <p:nvPr/>
          </p:nvCxnSpPr>
          <p:spPr>
            <a:xfrm>
              <a:off x="482600" y="4776146"/>
              <a:ext cx="3242056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34" name="Google Shape;1634;p71"/>
            <p:cNvCxnSpPr/>
            <p:nvPr/>
          </p:nvCxnSpPr>
          <p:spPr>
            <a:xfrm>
              <a:off x="482600" y="3192136"/>
              <a:ext cx="3242056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35" name="Google Shape;1635;p71"/>
            <p:cNvCxnSpPr/>
            <p:nvPr/>
          </p:nvCxnSpPr>
          <p:spPr>
            <a:xfrm>
              <a:off x="482600" y="3588139"/>
              <a:ext cx="3242056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36" name="Google Shape;1636;p71"/>
            <p:cNvCxnSpPr/>
            <p:nvPr/>
          </p:nvCxnSpPr>
          <p:spPr>
            <a:xfrm>
              <a:off x="482600" y="3984141"/>
              <a:ext cx="3242056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37" name="Google Shape;1637;p71"/>
            <p:cNvCxnSpPr/>
            <p:nvPr/>
          </p:nvCxnSpPr>
          <p:spPr>
            <a:xfrm>
              <a:off x="482600" y="4380144"/>
              <a:ext cx="3242056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638" name="Google Shape;1638;p71"/>
          <p:cNvSpPr txBox="1">
            <a:spLocks noGrp="1"/>
          </p:cNvSpPr>
          <p:nvPr>
            <p:ph type="body" idx="25"/>
          </p:nvPr>
        </p:nvSpPr>
        <p:spPr>
          <a:xfrm>
            <a:off x="4474972" y="5219609"/>
            <a:ext cx="3242056" cy="783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000"/>
              <a:buNone/>
              <a:defRPr sz="2000" b="1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9" name="Google Shape;1639;p71"/>
          <p:cNvSpPr txBox="1">
            <a:spLocks noGrp="1"/>
          </p:cNvSpPr>
          <p:nvPr>
            <p:ph type="body" idx="26"/>
          </p:nvPr>
        </p:nvSpPr>
        <p:spPr>
          <a:xfrm>
            <a:off x="482600" y="5219609"/>
            <a:ext cx="3242056" cy="783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000"/>
              <a:buNone/>
              <a:defRPr sz="2000" b="1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0" name="Google Shape;1640;p71"/>
          <p:cNvSpPr txBox="1">
            <a:spLocks noGrp="1"/>
          </p:cNvSpPr>
          <p:nvPr>
            <p:ph type="body" idx="27"/>
          </p:nvPr>
        </p:nvSpPr>
        <p:spPr>
          <a:xfrm>
            <a:off x="8467345" y="5219609"/>
            <a:ext cx="3242056" cy="783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47681"/>
              </a:buClr>
              <a:buSzPts val="2000"/>
              <a:buNone/>
              <a:defRPr sz="2000" b="1">
                <a:solidFill>
                  <a:srgbClr val="64768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641" name="Google Shape;1641;p71"/>
          <p:cNvGrpSpPr/>
          <p:nvPr/>
        </p:nvGrpSpPr>
        <p:grpSpPr>
          <a:xfrm>
            <a:off x="4474972" y="3192136"/>
            <a:ext cx="3242056" cy="1584010"/>
            <a:chOff x="482600" y="3192136"/>
            <a:chExt cx="3242056" cy="1584010"/>
          </a:xfrm>
        </p:grpSpPr>
        <p:cxnSp>
          <p:nvCxnSpPr>
            <p:cNvPr id="1642" name="Google Shape;1642;p71"/>
            <p:cNvCxnSpPr/>
            <p:nvPr/>
          </p:nvCxnSpPr>
          <p:spPr>
            <a:xfrm>
              <a:off x="482600" y="4776146"/>
              <a:ext cx="3242056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43" name="Google Shape;1643;p71"/>
            <p:cNvCxnSpPr/>
            <p:nvPr/>
          </p:nvCxnSpPr>
          <p:spPr>
            <a:xfrm>
              <a:off x="482600" y="3192136"/>
              <a:ext cx="3242056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44" name="Google Shape;1644;p71"/>
            <p:cNvCxnSpPr/>
            <p:nvPr/>
          </p:nvCxnSpPr>
          <p:spPr>
            <a:xfrm>
              <a:off x="482600" y="3588139"/>
              <a:ext cx="3242056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45" name="Google Shape;1645;p71"/>
            <p:cNvCxnSpPr/>
            <p:nvPr/>
          </p:nvCxnSpPr>
          <p:spPr>
            <a:xfrm>
              <a:off x="482600" y="3984141"/>
              <a:ext cx="3242056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46" name="Google Shape;1646;p71"/>
            <p:cNvCxnSpPr/>
            <p:nvPr/>
          </p:nvCxnSpPr>
          <p:spPr>
            <a:xfrm>
              <a:off x="482600" y="4380144"/>
              <a:ext cx="3242056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647" name="Google Shape;1647;p71"/>
          <p:cNvGrpSpPr/>
          <p:nvPr/>
        </p:nvGrpSpPr>
        <p:grpSpPr>
          <a:xfrm>
            <a:off x="8467344" y="3192136"/>
            <a:ext cx="3242056" cy="1584010"/>
            <a:chOff x="482600" y="3192136"/>
            <a:chExt cx="3242056" cy="1584010"/>
          </a:xfrm>
        </p:grpSpPr>
        <p:cxnSp>
          <p:nvCxnSpPr>
            <p:cNvPr id="1648" name="Google Shape;1648;p71"/>
            <p:cNvCxnSpPr/>
            <p:nvPr/>
          </p:nvCxnSpPr>
          <p:spPr>
            <a:xfrm>
              <a:off x="482600" y="4776146"/>
              <a:ext cx="3242056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49" name="Google Shape;1649;p71"/>
            <p:cNvCxnSpPr/>
            <p:nvPr/>
          </p:nvCxnSpPr>
          <p:spPr>
            <a:xfrm>
              <a:off x="482600" y="3192136"/>
              <a:ext cx="3242056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50" name="Google Shape;1650;p71"/>
            <p:cNvCxnSpPr/>
            <p:nvPr/>
          </p:nvCxnSpPr>
          <p:spPr>
            <a:xfrm>
              <a:off x="482600" y="3588139"/>
              <a:ext cx="3242056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51" name="Google Shape;1651;p71"/>
            <p:cNvCxnSpPr/>
            <p:nvPr/>
          </p:nvCxnSpPr>
          <p:spPr>
            <a:xfrm>
              <a:off x="482600" y="3984141"/>
              <a:ext cx="3242056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52" name="Google Shape;1652;p71"/>
            <p:cNvCxnSpPr/>
            <p:nvPr/>
          </p:nvCxnSpPr>
          <p:spPr>
            <a:xfrm>
              <a:off x="482600" y="4380144"/>
              <a:ext cx="3242056" cy="0"/>
            </a:xfrm>
            <a:prstGeom prst="straightConnector1">
              <a:avLst/>
            </a:prstGeom>
            <a:noFill/>
            <a:ln w="9525" cap="flat" cmpd="sng">
              <a:solidFill>
                <a:srgbClr val="E7EAE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653" name="Google Shape;1653;p71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654" name="Google Shape;1654;p71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71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71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71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71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72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1" name="Google Shape;1661;p72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2" name="Google Shape;1662;p72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3" name="Google Shape;1663;p72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4" name="Google Shape;1664;p72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665" name="Google Shape;1665;p72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666" name="Google Shape;1666;p72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72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72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72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72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width table">
  <p:cSld name="full width table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73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3" name="Google Shape;1673;p73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4" name="Google Shape;1674;p73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5" name="Google Shape;1675;p73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6" name="Google Shape;1676;p73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677" name="Google Shape;1677;p73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678" name="Google Shape;1678;p73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73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73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73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73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p and chart">
  <p:cSld name="map and chart">
    <p:spTree>
      <p:nvGrpSpPr>
        <p:cNvPr id="1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74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5" name="Google Shape;1685;p74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6" name="Google Shape;1686;p74"/>
          <p:cNvSpPr txBox="1">
            <a:spLocks noGrp="1"/>
          </p:cNvSpPr>
          <p:nvPr>
            <p:ph type="dt" idx="10"/>
          </p:nvPr>
        </p:nvSpPr>
        <p:spPr>
          <a:xfrm>
            <a:off x="482598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7" name="Google Shape;1687;p74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8" name="Google Shape;1688;p74"/>
          <p:cNvSpPr txBox="1">
            <a:spLocks noGrp="1"/>
          </p:cNvSpPr>
          <p:nvPr>
            <p:ph type="sldNum" idx="12"/>
          </p:nvPr>
        </p:nvSpPr>
        <p:spPr>
          <a:xfrm>
            <a:off x="8970265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89" name="Google Shape;1689;p74"/>
          <p:cNvSpPr txBox="1">
            <a:spLocks noGrp="1"/>
          </p:cNvSpPr>
          <p:nvPr>
            <p:ph type="body" idx="1"/>
          </p:nvPr>
        </p:nvSpPr>
        <p:spPr>
          <a:xfrm>
            <a:off x="482598" y="2967665"/>
            <a:ext cx="3246120" cy="60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 cap="none">
                <a:solidFill>
                  <a:schemeClr val="l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0" name="Google Shape;1690;p74"/>
          <p:cNvSpPr txBox="1">
            <a:spLocks noGrp="1"/>
          </p:cNvSpPr>
          <p:nvPr>
            <p:ph type="body" idx="2"/>
          </p:nvPr>
        </p:nvSpPr>
        <p:spPr>
          <a:xfrm>
            <a:off x="8467345" y="2967665"/>
            <a:ext cx="3246120" cy="60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 cap="none">
                <a:solidFill>
                  <a:schemeClr val="l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1" name="Google Shape;1691;p74"/>
          <p:cNvSpPr txBox="1">
            <a:spLocks noGrp="1"/>
          </p:cNvSpPr>
          <p:nvPr>
            <p:ph type="body" idx="3"/>
          </p:nvPr>
        </p:nvSpPr>
        <p:spPr>
          <a:xfrm>
            <a:off x="4472940" y="2967665"/>
            <a:ext cx="3246120" cy="60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 cap="none">
                <a:solidFill>
                  <a:schemeClr val="l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2" name="Google Shape;1692;p74"/>
          <p:cNvSpPr txBox="1">
            <a:spLocks noGrp="1"/>
          </p:cNvSpPr>
          <p:nvPr>
            <p:ph type="body" idx="4"/>
          </p:nvPr>
        </p:nvSpPr>
        <p:spPr>
          <a:xfrm>
            <a:off x="482598" y="3593919"/>
            <a:ext cx="3246120" cy="1117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3" name="Google Shape;1693;p74"/>
          <p:cNvSpPr txBox="1">
            <a:spLocks noGrp="1"/>
          </p:cNvSpPr>
          <p:nvPr>
            <p:ph type="body" idx="5"/>
          </p:nvPr>
        </p:nvSpPr>
        <p:spPr>
          <a:xfrm>
            <a:off x="4472940" y="3593919"/>
            <a:ext cx="3246120" cy="1117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4" name="Google Shape;1694;p74"/>
          <p:cNvSpPr txBox="1">
            <a:spLocks noGrp="1"/>
          </p:cNvSpPr>
          <p:nvPr>
            <p:ph type="body" idx="6"/>
          </p:nvPr>
        </p:nvSpPr>
        <p:spPr>
          <a:xfrm>
            <a:off x="8467345" y="3593919"/>
            <a:ext cx="3246120" cy="1117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5" name="Google Shape;1695;p74"/>
          <p:cNvSpPr>
            <a:spLocks noGrp="1"/>
          </p:cNvSpPr>
          <p:nvPr>
            <p:ph type="chart" idx="7"/>
          </p:nvPr>
        </p:nvSpPr>
        <p:spPr>
          <a:xfrm>
            <a:off x="482598" y="4730711"/>
            <a:ext cx="3246120" cy="1517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6" name="Google Shape;1696;p74"/>
          <p:cNvSpPr>
            <a:spLocks noGrp="1"/>
          </p:cNvSpPr>
          <p:nvPr>
            <p:ph type="chart" idx="8"/>
          </p:nvPr>
        </p:nvSpPr>
        <p:spPr>
          <a:xfrm>
            <a:off x="4472940" y="4730711"/>
            <a:ext cx="3246120" cy="1517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7" name="Google Shape;1697;p74"/>
          <p:cNvSpPr>
            <a:spLocks noGrp="1"/>
          </p:cNvSpPr>
          <p:nvPr>
            <p:ph type="chart" idx="9"/>
          </p:nvPr>
        </p:nvSpPr>
        <p:spPr>
          <a:xfrm>
            <a:off x="8467345" y="4730711"/>
            <a:ext cx="3246120" cy="1517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698" name="Google Shape;1698;p74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699" name="Google Shape;1699;p74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74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74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74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74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p and chart 2">
  <p:cSld name="map and chart 2"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75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6" name="Google Shape;1706;p75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7" name="Google Shape;1707;p75"/>
          <p:cNvSpPr txBox="1">
            <a:spLocks noGrp="1"/>
          </p:cNvSpPr>
          <p:nvPr>
            <p:ph type="dt" idx="10"/>
          </p:nvPr>
        </p:nvSpPr>
        <p:spPr>
          <a:xfrm>
            <a:off x="482598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8" name="Google Shape;1708;p75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9" name="Google Shape;1709;p75"/>
          <p:cNvSpPr txBox="1">
            <a:spLocks noGrp="1"/>
          </p:cNvSpPr>
          <p:nvPr>
            <p:ph type="sldNum" idx="12"/>
          </p:nvPr>
        </p:nvSpPr>
        <p:spPr>
          <a:xfrm>
            <a:off x="8970265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10" name="Google Shape;1710;p75"/>
          <p:cNvSpPr txBox="1">
            <a:spLocks noGrp="1"/>
          </p:cNvSpPr>
          <p:nvPr>
            <p:ph type="body" idx="1"/>
          </p:nvPr>
        </p:nvSpPr>
        <p:spPr>
          <a:xfrm>
            <a:off x="482598" y="4224965"/>
            <a:ext cx="5613402" cy="60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 cap="none">
                <a:solidFill>
                  <a:schemeClr val="l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1" name="Google Shape;1711;p75"/>
          <p:cNvSpPr txBox="1">
            <a:spLocks noGrp="1"/>
          </p:cNvSpPr>
          <p:nvPr>
            <p:ph type="body" idx="2"/>
          </p:nvPr>
        </p:nvSpPr>
        <p:spPr>
          <a:xfrm>
            <a:off x="482598" y="4851219"/>
            <a:ext cx="5613402" cy="1117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2" name="Google Shape;1712;p75"/>
          <p:cNvSpPr>
            <a:spLocks noGrp="1"/>
          </p:cNvSpPr>
          <p:nvPr>
            <p:ph type="chart" idx="3"/>
          </p:nvPr>
        </p:nvSpPr>
        <p:spPr>
          <a:xfrm>
            <a:off x="6642100" y="3378201"/>
            <a:ext cx="5071365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13" name="Google Shape;1713;p75"/>
          <p:cNvSpPr txBox="1">
            <a:spLocks noGrp="1"/>
          </p:cNvSpPr>
          <p:nvPr>
            <p:ph type="body" idx="4"/>
          </p:nvPr>
        </p:nvSpPr>
        <p:spPr>
          <a:xfrm>
            <a:off x="6642100" y="1668688"/>
            <a:ext cx="5067302" cy="153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714" name="Google Shape;1714;p75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715" name="Google Shape;1715;p75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75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75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75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75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p and chart 3">
  <p:cSld name="map and chart 3"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76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2" name="Google Shape;1722;p76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3" name="Google Shape;1723;p76"/>
          <p:cNvSpPr txBox="1">
            <a:spLocks noGrp="1"/>
          </p:cNvSpPr>
          <p:nvPr>
            <p:ph type="dt" idx="10"/>
          </p:nvPr>
        </p:nvSpPr>
        <p:spPr>
          <a:xfrm>
            <a:off x="482598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4" name="Google Shape;1724;p76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5" name="Google Shape;1725;p76"/>
          <p:cNvSpPr txBox="1">
            <a:spLocks noGrp="1"/>
          </p:cNvSpPr>
          <p:nvPr>
            <p:ph type="sldNum" idx="12"/>
          </p:nvPr>
        </p:nvSpPr>
        <p:spPr>
          <a:xfrm>
            <a:off x="8970265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26" name="Google Shape;1726;p76"/>
          <p:cNvSpPr txBox="1">
            <a:spLocks noGrp="1"/>
          </p:cNvSpPr>
          <p:nvPr>
            <p:ph type="body" idx="1"/>
          </p:nvPr>
        </p:nvSpPr>
        <p:spPr>
          <a:xfrm>
            <a:off x="482598" y="2694810"/>
            <a:ext cx="2743200" cy="60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 cap="none">
                <a:solidFill>
                  <a:schemeClr val="l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7" name="Google Shape;1727;p76"/>
          <p:cNvSpPr txBox="1">
            <a:spLocks noGrp="1"/>
          </p:cNvSpPr>
          <p:nvPr>
            <p:ph type="body" idx="2"/>
          </p:nvPr>
        </p:nvSpPr>
        <p:spPr>
          <a:xfrm>
            <a:off x="482598" y="3302053"/>
            <a:ext cx="2743200" cy="2666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8" name="Google Shape;1728;p76"/>
          <p:cNvSpPr>
            <a:spLocks noGrp="1"/>
          </p:cNvSpPr>
          <p:nvPr>
            <p:ph type="chart" idx="3"/>
          </p:nvPr>
        </p:nvSpPr>
        <p:spPr>
          <a:xfrm>
            <a:off x="6642100" y="3378201"/>
            <a:ext cx="5071365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29" name="Google Shape;1729;p76"/>
          <p:cNvSpPr txBox="1">
            <a:spLocks noGrp="1"/>
          </p:cNvSpPr>
          <p:nvPr>
            <p:ph type="body" idx="4"/>
          </p:nvPr>
        </p:nvSpPr>
        <p:spPr>
          <a:xfrm>
            <a:off x="6642100" y="1668688"/>
            <a:ext cx="5067302" cy="153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730" name="Google Shape;1730;p76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731" name="Google Shape;1731;p76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76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76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76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76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p 4">
  <p:cSld name="map 4"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p77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8" name="Google Shape;1738;p77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9" name="Google Shape;1739;p77"/>
          <p:cNvSpPr txBox="1">
            <a:spLocks noGrp="1"/>
          </p:cNvSpPr>
          <p:nvPr>
            <p:ph type="dt" idx="10"/>
          </p:nvPr>
        </p:nvSpPr>
        <p:spPr>
          <a:xfrm>
            <a:off x="482598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0" name="Google Shape;1740;p77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1" name="Google Shape;1741;p77"/>
          <p:cNvSpPr txBox="1">
            <a:spLocks noGrp="1"/>
          </p:cNvSpPr>
          <p:nvPr>
            <p:ph type="sldNum" idx="12"/>
          </p:nvPr>
        </p:nvSpPr>
        <p:spPr>
          <a:xfrm>
            <a:off x="8970265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42" name="Google Shape;1742;p77"/>
          <p:cNvSpPr txBox="1">
            <a:spLocks noGrp="1"/>
          </p:cNvSpPr>
          <p:nvPr>
            <p:ph type="body" idx="1"/>
          </p:nvPr>
        </p:nvSpPr>
        <p:spPr>
          <a:xfrm>
            <a:off x="482598" y="5361758"/>
            <a:ext cx="5613402" cy="60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 cap="none">
                <a:solidFill>
                  <a:schemeClr val="l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3" name="Google Shape;1743;p77"/>
          <p:cNvSpPr txBox="1">
            <a:spLocks noGrp="1"/>
          </p:cNvSpPr>
          <p:nvPr>
            <p:ph type="body" idx="2"/>
          </p:nvPr>
        </p:nvSpPr>
        <p:spPr>
          <a:xfrm>
            <a:off x="6642100" y="1668688"/>
            <a:ext cx="5067302" cy="2890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44" name="Google Shape;1744;p77"/>
          <p:cNvCxnSpPr/>
          <p:nvPr/>
        </p:nvCxnSpPr>
        <p:spPr>
          <a:xfrm>
            <a:off x="6642100" y="4714194"/>
            <a:ext cx="5067302" cy="0"/>
          </a:xfrm>
          <a:prstGeom prst="straightConnector1">
            <a:avLst/>
          </a:prstGeom>
          <a:noFill/>
          <a:ln w="9525" cap="flat" cmpd="sng">
            <a:solidFill>
              <a:srgbClr val="B9C3C9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745" name="Google Shape;1745;p77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746" name="Google Shape;1746;p77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77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77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77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77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voice">
  <p:cSld name="invoice"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78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3" name="Google Shape;1753;p78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4" name="Google Shape;1754;p78"/>
          <p:cNvSpPr txBox="1">
            <a:spLocks noGrp="1"/>
          </p:cNvSpPr>
          <p:nvPr>
            <p:ph type="dt" idx="10"/>
          </p:nvPr>
        </p:nvSpPr>
        <p:spPr>
          <a:xfrm>
            <a:off x="482598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5" name="Google Shape;1755;p78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6" name="Google Shape;1756;p78"/>
          <p:cNvSpPr txBox="1">
            <a:spLocks noGrp="1"/>
          </p:cNvSpPr>
          <p:nvPr>
            <p:ph type="sldNum" idx="12"/>
          </p:nvPr>
        </p:nvSpPr>
        <p:spPr>
          <a:xfrm>
            <a:off x="8970265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57" name="Google Shape;1757;p78"/>
          <p:cNvSpPr txBox="1">
            <a:spLocks noGrp="1"/>
          </p:cNvSpPr>
          <p:nvPr>
            <p:ph type="body" idx="1"/>
          </p:nvPr>
        </p:nvSpPr>
        <p:spPr>
          <a:xfrm>
            <a:off x="482598" y="1981511"/>
            <a:ext cx="5236031" cy="1890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8" name="Google Shape;1758;p78"/>
          <p:cNvSpPr txBox="1">
            <a:spLocks noGrp="1"/>
          </p:cNvSpPr>
          <p:nvPr>
            <p:ph type="body" idx="2"/>
          </p:nvPr>
        </p:nvSpPr>
        <p:spPr>
          <a:xfrm>
            <a:off x="482597" y="1630415"/>
            <a:ext cx="5236031" cy="332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759" name="Google Shape;1759;p78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760" name="Google Shape;1760;p78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78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78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78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78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6 icons left">
  <p:cSld name="content and 6 icons left"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79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79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8" name="Google Shape;1768;p79"/>
          <p:cNvSpPr txBox="1">
            <a:spLocks noGrp="1"/>
          </p:cNvSpPr>
          <p:nvPr>
            <p:ph type="dt" idx="10"/>
          </p:nvPr>
        </p:nvSpPr>
        <p:spPr>
          <a:xfrm>
            <a:off x="482598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9" name="Google Shape;1769;p79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0" name="Google Shape;1770;p79"/>
          <p:cNvSpPr txBox="1">
            <a:spLocks noGrp="1"/>
          </p:cNvSpPr>
          <p:nvPr>
            <p:ph type="sldNum" idx="12"/>
          </p:nvPr>
        </p:nvSpPr>
        <p:spPr>
          <a:xfrm>
            <a:off x="8970265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71" name="Google Shape;1771;p79"/>
          <p:cNvSpPr txBox="1">
            <a:spLocks noGrp="1"/>
          </p:cNvSpPr>
          <p:nvPr>
            <p:ph type="body" idx="1"/>
          </p:nvPr>
        </p:nvSpPr>
        <p:spPr>
          <a:xfrm>
            <a:off x="482598" y="2295143"/>
            <a:ext cx="6939282" cy="1242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>
                <a:solidFill>
                  <a:srgbClr val="64768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2" name="Google Shape;1772;p79"/>
          <p:cNvSpPr txBox="1">
            <a:spLocks noGrp="1"/>
          </p:cNvSpPr>
          <p:nvPr>
            <p:ph type="body" idx="2"/>
          </p:nvPr>
        </p:nvSpPr>
        <p:spPr>
          <a:xfrm>
            <a:off x="482598" y="3640616"/>
            <a:ext cx="759462" cy="759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3" name="Google Shape;1773;p79"/>
          <p:cNvSpPr txBox="1">
            <a:spLocks noGrp="1"/>
          </p:cNvSpPr>
          <p:nvPr>
            <p:ph type="body" idx="3"/>
          </p:nvPr>
        </p:nvSpPr>
        <p:spPr>
          <a:xfrm>
            <a:off x="1718562" y="3640616"/>
            <a:ext cx="759462" cy="759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4" name="Google Shape;1774;p79"/>
          <p:cNvSpPr txBox="1">
            <a:spLocks noGrp="1"/>
          </p:cNvSpPr>
          <p:nvPr>
            <p:ph type="body" idx="4"/>
          </p:nvPr>
        </p:nvSpPr>
        <p:spPr>
          <a:xfrm>
            <a:off x="2954526" y="3640616"/>
            <a:ext cx="759462" cy="759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5" name="Google Shape;1775;p79"/>
          <p:cNvSpPr txBox="1">
            <a:spLocks noGrp="1"/>
          </p:cNvSpPr>
          <p:nvPr>
            <p:ph type="body" idx="5"/>
          </p:nvPr>
        </p:nvSpPr>
        <p:spPr>
          <a:xfrm>
            <a:off x="4190490" y="3640616"/>
            <a:ext cx="759462" cy="759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6" name="Google Shape;1776;p79"/>
          <p:cNvSpPr txBox="1">
            <a:spLocks noGrp="1"/>
          </p:cNvSpPr>
          <p:nvPr>
            <p:ph type="body" idx="6"/>
          </p:nvPr>
        </p:nvSpPr>
        <p:spPr>
          <a:xfrm>
            <a:off x="5426454" y="3640616"/>
            <a:ext cx="759462" cy="759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7" name="Google Shape;1777;p79"/>
          <p:cNvSpPr txBox="1">
            <a:spLocks noGrp="1"/>
          </p:cNvSpPr>
          <p:nvPr>
            <p:ph type="body" idx="7"/>
          </p:nvPr>
        </p:nvSpPr>
        <p:spPr>
          <a:xfrm>
            <a:off x="6662418" y="3640616"/>
            <a:ext cx="759462" cy="759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8" name="Google Shape;1778;p79"/>
          <p:cNvSpPr txBox="1">
            <a:spLocks noGrp="1"/>
          </p:cNvSpPr>
          <p:nvPr>
            <p:ph type="body" idx="8"/>
          </p:nvPr>
        </p:nvSpPr>
        <p:spPr>
          <a:xfrm>
            <a:off x="482598" y="4419089"/>
            <a:ext cx="759462" cy="286232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9" name="Google Shape;1779;p79"/>
          <p:cNvSpPr txBox="1">
            <a:spLocks noGrp="1"/>
          </p:cNvSpPr>
          <p:nvPr>
            <p:ph type="body" idx="9"/>
          </p:nvPr>
        </p:nvSpPr>
        <p:spPr>
          <a:xfrm>
            <a:off x="482598" y="4889678"/>
            <a:ext cx="6939282" cy="1348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>
                <a:solidFill>
                  <a:srgbClr val="64768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0" name="Google Shape;1780;p79"/>
          <p:cNvSpPr txBox="1">
            <a:spLocks noGrp="1"/>
          </p:cNvSpPr>
          <p:nvPr>
            <p:ph type="body" idx="13"/>
          </p:nvPr>
        </p:nvSpPr>
        <p:spPr>
          <a:xfrm>
            <a:off x="1718562" y="4419089"/>
            <a:ext cx="759462" cy="286232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1" name="Google Shape;1781;p79"/>
          <p:cNvSpPr txBox="1">
            <a:spLocks noGrp="1"/>
          </p:cNvSpPr>
          <p:nvPr>
            <p:ph type="body" idx="14"/>
          </p:nvPr>
        </p:nvSpPr>
        <p:spPr>
          <a:xfrm>
            <a:off x="2954526" y="4419089"/>
            <a:ext cx="759462" cy="286232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2" name="Google Shape;1782;p79"/>
          <p:cNvSpPr txBox="1">
            <a:spLocks noGrp="1"/>
          </p:cNvSpPr>
          <p:nvPr>
            <p:ph type="body" idx="15"/>
          </p:nvPr>
        </p:nvSpPr>
        <p:spPr>
          <a:xfrm>
            <a:off x="4190490" y="4419089"/>
            <a:ext cx="759462" cy="286232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3" name="Google Shape;1783;p79"/>
          <p:cNvSpPr txBox="1">
            <a:spLocks noGrp="1"/>
          </p:cNvSpPr>
          <p:nvPr>
            <p:ph type="body" idx="16"/>
          </p:nvPr>
        </p:nvSpPr>
        <p:spPr>
          <a:xfrm>
            <a:off x="5426454" y="4419089"/>
            <a:ext cx="759462" cy="286232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4" name="Google Shape;1784;p79"/>
          <p:cNvSpPr txBox="1">
            <a:spLocks noGrp="1"/>
          </p:cNvSpPr>
          <p:nvPr>
            <p:ph type="body" idx="17"/>
          </p:nvPr>
        </p:nvSpPr>
        <p:spPr>
          <a:xfrm>
            <a:off x="6662418" y="4419089"/>
            <a:ext cx="759462" cy="286232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5" name="Google Shape;1785;p79"/>
          <p:cNvSpPr txBox="1">
            <a:spLocks noGrp="1"/>
          </p:cNvSpPr>
          <p:nvPr>
            <p:ph type="body" idx="18"/>
          </p:nvPr>
        </p:nvSpPr>
        <p:spPr>
          <a:xfrm>
            <a:off x="482598" y="1766691"/>
            <a:ext cx="6939282" cy="413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 cap="none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786" name="Google Shape;1786;p79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787" name="Google Shape;1787;p79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8" name="Google Shape;1788;p79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9" name="Google Shape;1789;p79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0" name="Google Shape;1790;p79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1" name="Google Shape;1791;p79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6 icons right">
  <p:cSld name="content and 6 icons right">
    <p:spTree>
      <p:nvGrpSpPr>
        <p:cNvPr id="1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p80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4" name="Google Shape;1794;p80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5" name="Google Shape;1795;p80"/>
          <p:cNvSpPr txBox="1">
            <a:spLocks noGrp="1"/>
          </p:cNvSpPr>
          <p:nvPr>
            <p:ph type="dt" idx="10"/>
          </p:nvPr>
        </p:nvSpPr>
        <p:spPr>
          <a:xfrm>
            <a:off x="482598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6" name="Google Shape;1796;p80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7" name="Google Shape;1797;p80"/>
          <p:cNvSpPr txBox="1">
            <a:spLocks noGrp="1"/>
          </p:cNvSpPr>
          <p:nvPr>
            <p:ph type="sldNum" idx="12"/>
          </p:nvPr>
        </p:nvSpPr>
        <p:spPr>
          <a:xfrm>
            <a:off x="8970265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98" name="Google Shape;1798;p80"/>
          <p:cNvSpPr txBox="1">
            <a:spLocks noGrp="1"/>
          </p:cNvSpPr>
          <p:nvPr>
            <p:ph type="body" idx="1"/>
          </p:nvPr>
        </p:nvSpPr>
        <p:spPr>
          <a:xfrm>
            <a:off x="4774183" y="2295143"/>
            <a:ext cx="6939282" cy="1242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>
                <a:solidFill>
                  <a:srgbClr val="64768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9" name="Google Shape;1799;p80"/>
          <p:cNvSpPr txBox="1">
            <a:spLocks noGrp="1"/>
          </p:cNvSpPr>
          <p:nvPr>
            <p:ph type="body" idx="2"/>
          </p:nvPr>
        </p:nvSpPr>
        <p:spPr>
          <a:xfrm>
            <a:off x="4774183" y="3640616"/>
            <a:ext cx="759462" cy="759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0" name="Google Shape;1800;p80"/>
          <p:cNvSpPr txBox="1">
            <a:spLocks noGrp="1"/>
          </p:cNvSpPr>
          <p:nvPr>
            <p:ph type="body" idx="3"/>
          </p:nvPr>
        </p:nvSpPr>
        <p:spPr>
          <a:xfrm>
            <a:off x="6010147" y="3640616"/>
            <a:ext cx="759462" cy="759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1" name="Google Shape;1801;p80"/>
          <p:cNvSpPr txBox="1">
            <a:spLocks noGrp="1"/>
          </p:cNvSpPr>
          <p:nvPr>
            <p:ph type="body" idx="4"/>
          </p:nvPr>
        </p:nvSpPr>
        <p:spPr>
          <a:xfrm>
            <a:off x="7246111" y="3640616"/>
            <a:ext cx="759462" cy="759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2" name="Google Shape;1802;p80"/>
          <p:cNvSpPr txBox="1">
            <a:spLocks noGrp="1"/>
          </p:cNvSpPr>
          <p:nvPr>
            <p:ph type="body" idx="5"/>
          </p:nvPr>
        </p:nvSpPr>
        <p:spPr>
          <a:xfrm>
            <a:off x="8482075" y="3640616"/>
            <a:ext cx="759462" cy="759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3" name="Google Shape;1803;p80"/>
          <p:cNvSpPr txBox="1">
            <a:spLocks noGrp="1"/>
          </p:cNvSpPr>
          <p:nvPr>
            <p:ph type="body" idx="6"/>
          </p:nvPr>
        </p:nvSpPr>
        <p:spPr>
          <a:xfrm>
            <a:off x="9718039" y="3640616"/>
            <a:ext cx="759462" cy="759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4" name="Google Shape;1804;p80"/>
          <p:cNvSpPr txBox="1">
            <a:spLocks noGrp="1"/>
          </p:cNvSpPr>
          <p:nvPr>
            <p:ph type="body" idx="7"/>
          </p:nvPr>
        </p:nvSpPr>
        <p:spPr>
          <a:xfrm>
            <a:off x="10954003" y="3640616"/>
            <a:ext cx="759462" cy="759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5" name="Google Shape;1805;p80"/>
          <p:cNvSpPr txBox="1">
            <a:spLocks noGrp="1"/>
          </p:cNvSpPr>
          <p:nvPr>
            <p:ph type="body" idx="8"/>
          </p:nvPr>
        </p:nvSpPr>
        <p:spPr>
          <a:xfrm>
            <a:off x="4774183" y="4419089"/>
            <a:ext cx="759462" cy="286232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6" name="Google Shape;1806;p80"/>
          <p:cNvSpPr txBox="1">
            <a:spLocks noGrp="1"/>
          </p:cNvSpPr>
          <p:nvPr>
            <p:ph type="body" idx="9"/>
          </p:nvPr>
        </p:nvSpPr>
        <p:spPr>
          <a:xfrm>
            <a:off x="4774183" y="4889678"/>
            <a:ext cx="6939282" cy="1348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47681"/>
              </a:buClr>
              <a:buSzPts val="1600"/>
              <a:buNone/>
              <a:defRPr sz="1600">
                <a:solidFill>
                  <a:srgbClr val="64768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7" name="Google Shape;1807;p80"/>
          <p:cNvSpPr txBox="1">
            <a:spLocks noGrp="1"/>
          </p:cNvSpPr>
          <p:nvPr>
            <p:ph type="body" idx="13"/>
          </p:nvPr>
        </p:nvSpPr>
        <p:spPr>
          <a:xfrm>
            <a:off x="6010147" y="4419089"/>
            <a:ext cx="759462" cy="286232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8" name="Google Shape;1808;p80"/>
          <p:cNvSpPr txBox="1">
            <a:spLocks noGrp="1"/>
          </p:cNvSpPr>
          <p:nvPr>
            <p:ph type="body" idx="14"/>
          </p:nvPr>
        </p:nvSpPr>
        <p:spPr>
          <a:xfrm>
            <a:off x="7246111" y="4419089"/>
            <a:ext cx="759462" cy="286232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9" name="Google Shape;1809;p80"/>
          <p:cNvSpPr txBox="1">
            <a:spLocks noGrp="1"/>
          </p:cNvSpPr>
          <p:nvPr>
            <p:ph type="body" idx="15"/>
          </p:nvPr>
        </p:nvSpPr>
        <p:spPr>
          <a:xfrm>
            <a:off x="8482075" y="4419089"/>
            <a:ext cx="759462" cy="286232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0" name="Google Shape;1810;p80"/>
          <p:cNvSpPr txBox="1">
            <a:spLocks noGrp="1"/>
          </p:cNvSpPr>
          <p:nvPr>
            <p:ph type="body" idx="16"/>
          </p:nvPr>
        </p:nvSpPr>
        <p:spPr>
          <a:xfrm>
            <a:off x="9718039" y="4419089"/>
            <a:ext cx="759462" cy="286232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1" name="Google Shape;1811;p80"/>
          <p:cNvSpPr txBox="1">
            <a:spLocks noGrp="1"/>
          </p:cNvSpPr>
          <p:nvPr>
            <p:ph type="body" idx="17"/>
          </p:nvPr>
        </p:nvSpPr>
        <p:spPr>
          <a:xfrm>
            <a:off x="10954003" y="4419089"/>
            <a:ext cx="759462" cy="286232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2" name="Google Shape;1812;p80"/>
          <p:cNvSpPr txBox="1">
            <a:spLocks noGrp="1"/>
          </p:cNvSpPr>
          <p:nvPr>
            <p:ph type="body" idx="18"/>
          </p:nvPr>
        </p:nvSpPr>
        <p:spPr>
          <a:xfrm>
            <a:off x="4774183" y="1766691"/>
            <a:ext cx="6939282" cy="413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 cap="none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813" name="Google Shape;1813;p80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814" name="Google Shape;1814;p80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5" name="Google Shape;1815;p80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80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80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8" name="Google Shape;1818;p80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">
  <p:cSld name="2 column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9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9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9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9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" name="Google Shape;131;p9"/>
          <p:cNvSpPr txBox="1">
            <a:spLocks noGrp="1"/>
          </p:cNvSpPr>
          <p:nvPr>
            <p:ph type="body" idx="1"/>
          </p:nvPr>
        </p:nvSpPr>
        <p:spPr>
          <a:xfrm>
            <a:off x="838200" y="1643174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body" idx="2"/>
          </p:nvPr>
        </p:nvSpPr>
        <p:spPr>
          <a:xfrm>
            <a:off x="6172200" y="1643174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33" name="Google Shape;133;p9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34" name="Google Shape;134;p9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9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9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9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c">
  <p:cSld name="iMac">
    <p:spTree>
      <p:nvGrpSpPr>
        <p:cNvPr id="1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0" name="Google Shape;1820;p81"/>
          <p:cNvGrpSpPr/>
          <p:nvPr/>
        </p:nvGrpSpPr>
        <p:grpSpPr>
          <a:xfrm>
            <a:off x="1036776" y="1717358"/>
            <a:ext cx="5059198" cy="4416742"/>
            <a:chOff x="3742268" y="2033349"/>
            <a:chExt cx="4296282" cy="3750707"/>
          </a:xfrm>
        </p:grpSpPr>
        <p:sp>
          <p:nvSpPr>
            <p:cNvPr id="1821" name="Google Shape;1821;p81"/>
            <p:cNvSpPr/>
            <p:nvPr/>
          </p:nvSpPr>
          <p:spPr>
            <a:xfrm>
              <a:off x="5156233" y="5716335"/>
              <a:ext cx="1464334" cy="677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18" y="7200"/>
                  </a:moveTo>
                  <a:lnTo>
                    <a:pt x="21600" y="0"/>
                  </a:lnTo>
                  <a:cubicBezTo>
                    <a:pt x="21575" y="2780"/>
                    <a:pt x="21355" y="12687"/>
                    <a:pt x="20651" y="13859"/>
                  </a:cubicBezTo>
                  <a:cubicBezTo>
                    <a:pt x="19347" y="16026"/>
                    <a:pt x="17405" y="15717"/>
                    <a:pt x="17405" y="15717"/>
                  </a:cubicBezTo>
                  <a:lnTo>
                    <a:pt x="12405" y="15717"/>
                  </a:lnTo>
                  <a:lnTo>
                    <a:pt x="9195" y="15717"/>
                  </a:lnTo>
                  <a:lnTo>
                    <a:pt x="4195" y="15717"/>
                  </a:lnTo>
                  <a:cubicBezTo>
                    <a:pt x="4195" y="15717"/>
                    <a:pt x="2253" y="16026"/>
                    <a:pt x="949" y="13859"/>
                  </a:cubicBezTo>
                  <a:cubicBezTo>
                    <a:pt x="245" y="12687"/>
                    <a:pt x="25" y="4217"/>
                    <a:pt x="0" y="1437"/>
                  </a:cubicBezTo>
                  <a:lnTo>
                    <a:pt x="82" y="5385"/>
                  </a:lnTo>
                  <a:cubicBezTo>
                    <a:pt x="82" y="5385"/>
                    <a:pt x="124" y="14404"/>
                    <a:pt x="496" y="17423"/>
                  </a:cubicBezTo>
                  <a:cubicBezTo>
                    <a:pt x="868" y="20442"/>
                    <a:pt x="2101" y="21600"/>
                    <a:pt x="2983" y="21600"/>
                  </a:cubicBezTo>
                  <a:cubicBezTo>
                    <a:pt x="3502" y="21600"/>
                    <a:pt x="6673" y="21600"/>
                    <a:pt x="9195" y="21600"/>
                  </a:cubicBezTo>
                  <a:cubicBezTo>
                    <a:pt x="10959" y="21600"/>
                    <a:pt x="12405" y="21600"/>
                    <a:pt x="12405" y="21600"/>
                  </a:cubicBezTo>
                  <a:cubicBezTo>
                    <a:pt x="14927" y="21600"/>
                    <a:pt x="18098" y="21600"/>
                    <a:pt x="18617" y="21600"/>
                  </a:cubicBezTo>
                  <a:cubicBezTo>
                    <a:pt x="19499" y="21600"/>
                    <a:pt x="20732" y="20442"/>
                    <a:pt x="21104" y="17423"/>
                  </a:cubicBezTo>
                  <a:cubicBezTo>
                    <a:pt x="21476" y="14404"/>
                    <a:pt x="21518" y="7200"/>
                    <a:pt x="21518" y="7200"/>
                  </a:cubicBezTo>
                  <a:close/>
                </a:path>
              </a:pathLst>
            </a:custGeom>
            <a:solidFill>
              <a:srgbClr val="32373C">
                <a:alpha val="9411"/>
              </a:srgb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2" name="Google Shape;1822;p81"/>
            <p:cNvSpPr/>
            <p:nvPr/>
          </p:nvSpPr>
          <p:spPr>
            <a:xfrm>
              <a:off x="5148520" y="5698509"/>
              <a:ext cx="1479760" cy="677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18" y="7200"/>
                  </a:moveTo>
                  <a:lnTo>
                    <a:pt x="21600" y="0"/>
                  </a:lnTo>
                  <a:cubicBezTo>
                    <a:pt x="21575" y="2780"/>
                    <a:pt x="21355" y="12687"/>
                    <a:pt x="20651" y="13859"/>
                  </a:cubicBezTo>
                  <a:cubicBezTo>
                    <a:pt x="19347" y="16026"/>
                    <a:pt x="17405" y="15717"/>
                    <a:pt x="17405" y="15717"/>
                  </a:cubicBezTo>
                  <a:lnTo>
                    <a:pt x="12405" y="15717"/>
                  </a:lnTo>
                  <a:lnTo>
                    <a:pt x="9195" y="15717"/>
                  </a:lnTo>
                  <a:lnTo>
                    <a:pt x="4195" y="15717"/>
                  </a:lnTo>
                  <a:cubicBezTo>
                    <a:pt x="4195" y="15717"/>
                    <a:pt x="2253" y="16026"/>
                    <a:pt x="949" y="13859"/>
                  </a:cubicBezTo>
                  <a:cubicBezTo>
                    <a:pt x="245" y="12687"/>
                    <a:pt x="25" y="4217"/>
                    <a:pt x="0" y="1437"/>
                  </a:cubicBezTo>
                  <a:lnTo>
                    <a:pt x="82" y="5385"/>
                  </a:lnTo>
                  <a:cubicBezTo>
                    <a:pt x="82" y="5385"/>
                    <a:pt x="124" y="14404"/>
                    <a:pt x="496" y="17423"/>
                  </a:cubicBezTo>
                  <a:cubicBezTo>
                    <a:pt x="868" y="20442"/>
                    <a:pt x="2101" y="21600"/>
                    <a:pt x="2983" y="21600"/>
                  </a:cubicBezTo>
                  <a:cubicBezTo>
                    <a:pt x="3502" y="21600"/>
                    <a:pt x="6673" y="21600"/>
                    <a:pt x="9195" y="21600"/>
                  </a:cubicBezTo>
                  <a:cubicBezTo>
                    <a:pt x="10959" y="21600"/>
                    <a:pt x="12405" y="21600"/>
                    <a:pt x="12405" y="21600"/>
                  </a:cubicBezTo>
                  <a:cubicBezTo>
                    <a:pt x="14927" y="21600"/>
                    <a:pt x="18098" y="21600"/>
                    <a:pt x="18617" y="21600"/>
                  </a:cubicBezTo>
                  <a:cubicBezTo>
                    <a:pt x="19499" y="21600"/>
                    <a:pt x="20732" y="20442"/>
                    <a:pt x="21104" y="17423"/>
                  </a:cubicBezTo>
                  <a:cubicBezTo>
                    <a:pt x="21476" y="14404"/>
                    <a:pt x="21518" y="7200"/>
                    <a:pt x="21518" y="7200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29411"/>
                  </a:srgbClr>
                </a:gs>
                <a:gs pos="17000">
                  <a:srgbClr val="000000">
                    <a:alpha val="29411"/>
                  </a:srgbClr>
                </a:gs>
                <a:gs pos="76000">
                  <a:srgbClr val="32373C">
                    <a:alpha val="80000"/>
                  </a:srgbClr>
                </a:gs>
                <a:gs pos="100000">
                  <a:srgbClr val="32373C"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3" name="Google Shape;1823;p81"/>
            <p:cNvSpPr/>
            <p:nvPr/>
          </p:nvSpPr>
          <p:spPr>
            <a:xfrm>
              <a:off x="3742268" y="4635867"/>
              <a:ext cx="4296281" cy="4856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5382"/>
                  </a:moveTo>
                  <a:cubicBezTo>
                    <a:pt x="0" y="18816"/>
                    <a:pt x="315" y="21600"/>
                    <a:pt x="703" y="21600"/>
                  </a:cubicBezTo>
                  <a:lnTo>
                    <a:pt x="20897" y="21600"/>
                  </a:lnTo>
                  <a:cubicBezTo>
                    <a:pt x="21285" y="21600"/>
                    <a:pt x="21600" y="18816"/>
                    <a:pt x="21600" y="15382"/>
                  </a:cubicBez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15382"/>
                    <a:pt x="0" y="15382"/>
                  </a:cubicBezTo>
                  <a:close/>
                </a:path>
              </a:pathLst>
            </a:custGeom>
            <a:gradFill>
              <a:gsLst>
                <a:gs pos="0">
                  <a:srgbClr val="C8CBCF"/>
                </a:gs>
                <a:gs pos="100000">
                  <a:srgbClr val="E7E7E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4" name="Google Shape;1824;p81"/>
            <p:cNvSpPr/>
            <p:nvPr/>
          </p:nvSpPr>
          <p:spPr>
            <a:xfrm>
              <a:off x="3742268" y="2033349"/>
              <a:ext cx="4296282" cy="26076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575" y="19911"/>
                  </a:moveTo>
                  <a:lnTo>
                    <a:pt x="1025" y="19911"/>
                  </a:lnTo>
                  <a:lnTo>
                    <a:pt x="1025" y="1737"/>
                  </a:lnTo>
                  <a:lnTo>
                    <a:pt x="20575" y="1737"/>
                  </a:lnTo>
                  <a:cubicBezTo>
                    <a:pt x="20575" y="1737"/>
                    <a:pt x="20575" y="19911"/>
                    <a:pt x="20575" y="19911"/>
                  </a:cubicBezTo>
                  <a:close/>
                  <a:moveTo>
                    <a:pt x="20897" y="0"/>
                  </a:moveTo>
                  <a:lnTo>
                    <a:pt x="703" y="0"/>
                  </a:lnTo>
                  <a:cubicBezTo>
                    <a:pt x="315" y="0"/>
                    <a:pt x="0" y="518"/>
                    <a:pt x="0" y="1158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1158"/>
                  </a:lnTo>
                  <a:cubicBezTo>
                    <a:pt x="21600" y="518"/>
                    <a:pt x="21285" y="0"/>
                    <a:pt x="20897" y="0"/>
                  </a:cubicBezTo>
                  <a:close/>
                </a:path>
              </a:pathLst>
            </a:custGeom>
            <a:gradFill>
              <a:gsLst>
                <a:gs pos="0">
                  <a:srgbClr val="32373C"/>
                </a:gs>
                <a:gs pos="6000">
                  <a:srgbClr val="32373C"/>
                </a:gs>
                <a:gs pos="62000">
                  <a:srgbClr val="000000"/>
                </a:gs>
                <a:gs pos="100000">
                  <a:srgbClr val="000000"/>
                </a:gs>
              </a:gsLst>
              <a:lin ang="180000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5" name="Google Shape;1825;p81"/>
            <p:cNvSpPr/>
            <p:nvPr/>
          </p:nvSpPr>
          <p:spPr>
            <a:xfrm>
              <a:off x="5154883" y="5711236"/>
              <a:ext cx="1468712" cy="45147"/>
            </a:xfrm>
            <a:custGeom>
              <a:avLst/>
              <a:gdLst/>
              <a:ahLst/>
              <a:cxnLst/>
              <a:rect l="l" t="t" r="r" b="b"/>
              <a:pathLst>
                <a:path w="21516" h="21600" extrusionOk="0">
                  <a:moveTo>
                    <a:pt x="21512" y="0"/>
                  </a:moveTo>
                  <a:cubicBezTo>
                    <a:pt x="21499" y="3516"/>
                    <a:pt x="21438" y="9477"/>
                    <a:pt x="21185" y="12548"/>
                  </a:cubicBezTo>
                  <a:cubicBezTo>
                    <a:pt x="20811" y="17077"/>
                    <a:pt x="19488" y="18813"/>
                    <a:pt x="18603" y="18813"/>
                  </a:cubicBezTo>
                  <a:cubicBezTo>
                    <a:pt x="18082" y="18813"/>
                    <a:pt x="14899" y="18813"/>
                    <a:pt x="12368" y="18813"/>
                  </a:cubicBezTo>
                  <a:cubicBezTo>
                    <a:pt x="12368" y="18813"/>
                    <a:pt x="10917" y="18813"/>
                    <a:pt x="9148" y="18813"/>
                  </a:cubicBezTo>
                  <a:cubicBezTo>
                    <a:pt x="6617" y="18813"/>
                    <a:pt x="3434" y="18813"/>
                    <a:pt x="2913" y="18813"/>
                  </a:cubicBezTo>
                  <a:cubicBezTo>
                    <a:pt x="2028" y="18813"/>
                    <a:pt x="705" y="17077"/>
                    <a:pt x="331" y="12548"/>
                  </a:cubicBezTo>
                  <a:cubicBezTo>
                    <a:pt x="78" y="9477"/>
                    <a:pt x="17" y="3516"/>
                    <a:pt x="4" y="0"/>
                  </a:cubicBezTo>
                  <a:lnTo>
                    <a:pt x="2" y="0"/>
                  </a:lnTo>
                  <a:cubicBezTo>
                    <a:pt x="2" y="0"/>
                    <a:pt x="-42" y="10806"/>
                    <a:pt x="331" y="15335"/>
                  </a:cubicBezTo>
                  <a:cubicBezTo>
                    <a:pt x="705" y="19864"/>
                    <a:pt x="2028" y="21600"/>
                    <a:pt x="2913" y="21600"/>
                  </a:cubicBezTo>
                  <a:cubicBezTo>
                    <a:pt x="3434" y="21600"/>
                    <a:pt x="6617" y="21600"/>
                    <a:pt x="9148" y="21600"/>
                  </a:cubicBezTo>
                  <a:cubicBezTo>
                    <a:pt x="10917" y="21600"/>
                    <a:pt x="12368" y="21600"/>
                    <a:pt x="12368" y="21600"/>
                  </a:cubicBezTo>
                  <a:cubicBezTo>
                    <a:pt x="14899" y="21600"/>
                    <a:pt x="18082" y="21600"/>
                    <a:pt x="18603" y="21600"/>
                  </a:cubicBezTo>
                  <a:cubicBezTo>
                    <a:pt x="19488" y="21600"/>
                    <a:pt x="20811" y="19864"/>
                    <a:pt x="21185" y="15335"/>
                  </a:cubicBezTo>
                  <a:cubicBezTo>
                    <a:pt x="21558" y="10806"/>
                    <a:pt x="21514" y="0"/>
                    <a:pt x="21514" y="0"/>
                  </a:cubicBezTo>
                  <a:cubicBezTo>
                    <a:pt x="21514" y="0"/>
                    <a:pt x="21512" y="0"/>
                    <a:pt x="21512" y="0"/>
                  </a:cubicBezTo>
                  <a:close/>
                </a:path>
              </a:pathLst>
            </a:custGeom>
            <a:solidFill>
              <a:srgbClr val="000000">
                <a:alpha val="74509"/>
              </a:srgb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6" name="Google Shape;1826;p81"/>
            <p:cNvSpPr/>
            <p:nvPr/>
          </p:nvSpPr>
          <p:spPr>
            <a:xfrm>
              <a:off x="5148520" y="5119465"/>
              <a:ext cx="1480148" cy="610751"/>
            </a:xfrm>
            <a:custGeom>
              <a:avLst/>
              <a:gdLst/>
              <a:ahLst/>
              <a:cxnLst/>
              <a:rect l="l" t="t" r="r" b="b"/>
              <a:pathLst>
                <a:path w="20919" h="21568" extrusionOk="0">
                  <a:moveTo>
                    <a:pt x="20738" y="19920"/>
                  </a:moveTo>
                  <a:cubicBezTo>
                    <a:pt x="20559" y="19543"/>
                    <a:pt x="18693" y="15429"/>
                    <a:pt x="18281" y="13714"/>
                  </a:cubicBezTo>
                  <a:cubicBezTo>
                    <a:pt x="17870" y="12000"/>
                    <a:pt x="17568" y="0"/>
                    <a:pt x="17568" y="0"/>
                  </a:cubicBezTo>
                  <a:lnTo>
                    <a:pt x="12013" y="0"/>
                  </a:lnTo>
                  <a:lnTo>
                    <a:pt x="8905" y="0"/>
                  </a:lnTo>
                  <a:lnTo>
                    <a:pt x="3350" y="0"/>
                  </a:lnTo>
                  <a:cubicBezTo>
                    <a:pt x="3350" y="0"/>
                    <a:pt x="3048" y="12000"/>
                    <a:pt x="2637" y="13714"/>
                  </a:cubicBezTo>
                  <a:cubicBezTo>
                    <a:pt x="2225" y="15429"/>
                    <a:pt x="359" y="19543"/>
                    <a:pt x="180" y="19920"/>
                  </a:cubicBezTo>
                  <a:cubicBezTo>
                    <a:pt x="2" y="20297"/>
                    <a:pt x="-341" y="21120"/>
                    <a:pt x="921" y="21360"/>
                  </a:cubicBezTo>
                  <a:cubicBezTo>
                    <a:pt x="2184" y="21600"/>
                    <a:pt x="4064" y="21566"/>
                    <a:pt x="4064" y="21566"/>
                  </a:cubicBezTo>
                  <a:lnTo>
                    <a:pt x="8905" y="21566"/>
                  </a:lnTo>
                  <a:lnTo>
                    <a:pt x="12013" y="21566"/>
                  </a:lnTo>
                  <a:lnTo>
                    <a:pt x="16854" y="21566"/>
                  </a:lnTo>
                  <a:cubicBezTo>
                    <a:pt x="16854" y="21566"/>
                    <a:pt x="18734" y="21600"/>
                    <a:pt x="19997" y="21360"/>
                  </a:cubicBezTo>
                  <a:cubicBezTo>
                    <a:pt x="21259" y="21120"/>
                    <a:pt x="20916" y="20297"/>
                    <a:pt x="20738" y="19920"/>
                  </a:cubicBezTo>
                  <a:close/>
                </a:path>
              </a:pathLst>
            </a:custGeom>
            <a:gradFill>
              <a:gsLst>
                <a:gs pos="0">
                  <a:srgbClr val="A4A7A8"/>
                </a:gs>
                <a:gs pos="34000">
                  <a:srgbClr val="F5F8FA"/>
                </a:gs>
                <a:gs pos="66000">
                  <a:srgbClr val="A4A7A8"/>
                </a:gs>
                <a:gs pos="100000">
                  <a:srgbClr val="A4A7A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7" name="Google Shape;1827;p81"/>
            <p:cNvSpPr/>
            <p:nvPr/>
          </p:nvSpPr>
          <p:spPr>
            <a:xfrm>
              <a:off x="5148520" y="5119465"/>
              <a:ext cx="1480148" cy="610751"/>
            </a:xfrm>
            <a:custGeom>
              <a:avLst/>
              <a:gdLst/>
              <a:ahLst/>
              <a:cxnLst/>
              <a:rect l="l" t="t" r="r" b="b"/>
              <a:pathLst>
                <a:path w="20919" h="21568" extrusionOk="0">
                  <a:moveTo>
                    <a:pt x="20738" y="19920"/>
                  </a:moveTo>
                  <a:cubicBezTo>
                    <a:pt x="20559" y="19543"/>
                    <a:pt x="18693" y="15429"/>
                    <a:pt x="18281" y="13714"/>
                  </a:cubicBezTo>
                  <a:cubicBezTo>
                    <a:pt x="17870" y="12000"/>
                    <a:pt x="17568" y="0"/>
                    <a:pt x="17568" y="0"/>
                  </a:cubicBezTo>
                  <a:lnTo>
                    <a:pt x="12013" y="0"/>
                  </a:lnTo>
                  <a:lnTo>
                    <a:pt x="8905" y="0"/>
                  </a:lnTo>
                  <a:lnTo>
                    <a:pt x="3350" y="0"/>
                  </a:lnTo>
                  <a:cubicBezTo>
                    <a:pt x="3350" y="0"/>
                    <a:pt x="3048" y="12000"/>
                    <a:pt x="2637" y="13714"/>
                  </a:cubicBezTo>
                  <a:cubicBezTo>
                    <a:pt x="2225" y="15429"/>
                    <a:pt x="359" y="19543"/>
                    <a:pt x="180" y="19920"/>
                  </a:cubicBezTo>
                  <a:cubicBezTo>
                    <a:pt x="2" y="20297"/>
                    <a:pt x="-341" y="21120"/>
                    <a:pt x="921" y="21360"/>
                  </a:cubicBezTo>
                  <a:cubicBezTo>
                    <a:pt x="2184" y="21600"/>
                    <a:pt x="4064" y="21566"/>
                    <a:pt x="4064" y="21566"/>
                  </a:cubicBezTo>
                  <a:lnTo>
                    <a:pt x="8905" y="21566"/>
                  </a:lnTo>
                  <a:lnTo>
                    <a:pt x="12013" y="21566"/>
                  </a:lnTo>
                  <a:lnTo>
                    <a:pt x="16854" y="21566"/>
                  </a:lnTo>
                  <a:cubicBezTo>
                    <a:pt x="16854" y="21566"/>
                    <a:pt x="18734" y="21600"/>
                    <a:pt x="19997" y="21360"/>
                  </a:cubicBezTo>
                  <a:cubicBezTo>
                    <a:pt x="21259" y="21120"/>
                    <a:pt x="20916" y="20297"/>
                    <a:pt x="20738" y="1992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36000">
                  <a:srgbClr val="FFFFFF">
                    <a:alpha val="0"/>
                  </a:srgbClr>
                </a:gs>
                <a:gs pos="65000">
                  <a:srgbClr val="000000">
                    <a:alpha val="29411"/>
                  </a:srgbClr>
                </a:gs>
                <a:gs pos="95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8" name="Google Shape;1828;p81"/>
            <p:cNvSpPr/>
            <p:nvPr/>
          </p:nvSpPr>
          <p:spPr>
            <a:xfrm>
              <a:off x="5148520" y="5704872"/>
              <a:ext cx="1480363" cy="45147"/>
            </a:xfrm>
            <a:custGeom>
              <a:avLst/>
              <a:gdLst/>
              <a:ahLst/>
              <a:cxnLst/>
              <a:rect l="l" t="t" r="r" b="b"/>
              <a:pathLst>
                <a:path w="21516" h="21600" extrusionOk="0">
                  <a:moveTo>
                    <a:pt x="21515" y="0"/>
                  </a:moveTo>
                  <a:lnTo>
                    <a:pt x="21512" y="0"/>
                  </a:lnTo>
                  <a:cubicBezTo>
                    <a:pt x="21487" y="4170"/>
                    <a:pt x="21268" y="8231"/>
                    <a:pt x="20567" y="9989"/>
                  </a:cubicBezTo>
                  <a:cubicBezTo>
                    <a:pt x="19268" y="13239"/>
                    <a:pt x="17335" y="12776"/>
                    <a:pt x="17335" y="12776"/>
                  </a:cubicBezTo>
                  <a:lnTo>
                    <a:pt x="12356" y="12776"/>
                  </a:lnTo>
                  <a:lnTo>
                    <a:pt x="9160" y="12776"/>
                  </a:lnTo>
                  <a:lnTo>
                    <a:pt x="4181" y="12776"/>
                  </a:lnTo>
                  <a:cubicBezTo>
                    <a:pt x="4181" y="12776"/>
                    <a:pt x="2248" y="13239"/>
                    <a:pt x="949" y="9989"/>
                  </a:cubicBezTo>
                  <a:cubicBezTo>
                    <a:pt x="248" y="8231"/>
                    <a:pt x="29" y="4170"/>
                    <a:pt x="4" y="0"/>
                  </a:cubicBezTo>
                  <a:lnTo>
                    <a:pt x="1" y="0"/>
                  </a:lnTo>
                  <a:cubicBezTo>
                    <a:pt x="1" y="0"/>
                    <a:pt x="-42" y="10806"/>
                    <a:pt x="328" y="15335"/>
                  </a:cubicBezTo>
                  <a:cubicBezTo>
                    <a:pt x="699" y="19864"/>
                    <a:pt x="2096" y="21600"/>
                    <a:pt x="2974" y="21600"/>
                  </a:cubicBezTo>
                  <a:cubicBezTo>
                    <a:pt x="3491" y="21600"/>
                    <a:pt x="6649" y="21600"/>
                    <a:pt x="9160" y="21600"/>
                  </a:cubicBezTo>
                  <a:cubicBezTo>
                    <a:pt x="10916" y="21600"/>
                    <a:pt x="12356" y="21600"/>
                    <a:pt x="12356" y="21600"/>
                  </a:cubicBezTo>
                  <a:cubicBezTo>
                    <a:pt x="14867" y="21600"/>
                    <a:pt x="18025" y="21600"/>
                    <a:pt x="18542" y="21600"/>
                  </a:cubicBezTo>
                  <a:cubicBezTo>
                    <a:pt x="19420" y="21600"/>
                    <a:pt x="20817" y="19864"/>
                    <a:pt x="21188" y="15335"/>
                  </a:cubicBezTo>
                  <a:cubicBezTo>
                    <a:pt x="21558" y="10806"/>
                    <a:pt x="21515" y="0"/>
                    <a:pt x="21515" y="0"/>
                  </a:cubicBezTo>
                  <a:close/>
                </a:path>
              </a:pathLst>
            </a:custGeom>
            <a:gradFill>
              <a:gsLst>
                <a:gs pos="0">
                  <a:srgbClr val="6A6A6A"/>
                </a:gs>
                <a:gs pos="13000">
                  <a:srgbClr val="F5F8FA"/>
                </a:gs>
                <a:gs pos="87000">
                  <a:srgbClr val="F5F8FA"/>
                </a:gs>
                <a:gs pos="100000">
                  <a:srgbClr val="6A6A6A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9" name="Google Shape;1829;p81"/>
            <p:cNvSpPr/>
            <p:nvPr/>
          </p:nvSpPr>
          <p:spPr>
            <a:xfrm>
              <a:off x="5148520" y="5342174"/>
              <a:ext cx="563717" cy="388408"/>
            </a:xfrm>
            <a:custGeom>
              <a:avLst/>
              <a:gdLst/>
              <a:ahLst/>
              <a:cxnLst/>
              <a:rect l="l" t="t" r="r" b="b"/>
              <a:pathLst>
                <a:path w="20714" h="21549" extrusionOk="0">
                  <a:moveTo>
                    <a:pt x="9190" y="0"/>
                  </a:moveTo>
                  <a:cubicBezTo>
                    <a:pt x="8788" y="0"/>
                    <a:pt x="8391" y="32"/>
                    <a:pt x="7999" y="92"/>
                  </a:cubicBezTo>
                  <a:cubicBezTo>
                    <a:pt x="7690" y="4243"/>
                    <a:pt x="7297" y="8100"/>
                    <a:pt x="6856" y="9211"/>
                  </a:cubicBezTo>
                  <a:cubicBezTo>
                    <a:pt x="5786" y="11904"/>
                    <a:pt x="933" y="18368"/>
                    <a:pt x="470" y="18961"/>
                  </a:cubicBezTo>
                  <a:cubicBezTo>
                    <a:pt x="6" y="19553"/>
                    <a:pt x="-886" y="20846"/>
                    <a:pt x="2396" y="21223"/>
                  </a:cubicBezTo>
                  <a:cubicBezTo>
                    <a:pt x="5678" y="21600"/>
                    <a:pt x="10566" y="21546"/>
                    <a:pt x="10566" y="21546"/>
                  </a:cubicBezTo>
                  <a:lnTo>
                    <a:pt x="20377" y="21546"/>
                  </a:lnTo>
                  <a:cubicBezTo>
                    <a:pt x="20596" y="20209"/>
                    <a:pt x="20714" y="18811"/>
                    <a:pt x="20714" y="17372"/>
                  </a:cubicBezTo>
                  <a:cubicBezTo>
                    <a:pt x="20714" y="7778"/>
                    <a:pt x="15555" y="0"/>
                    <a:pt x="9190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35000">
                  <a:srgbClr val="FFFFFF">
                    <a:alpha val="0"/>
                  </a:srgbClr>
                </a:gs>
                <a:gs pos="94000">
                  <a:srgbClr val="F5F8FA"/>
                </a:gs>
                <a:gs pos="100000">
                  <a:srgbClr val="F5F8FA"/>
                </a:gs>
              </a:gsLst>
              <a:lin ang="900000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0" name="Google Shape;1830;p81"/>
            <p:cNvSpPr/>
            <p:nvPr/>
          </p:nvSpPr>
          <p:spPr>
            <a:xfrm>
              <a:off x="6064811" y="5342174"/>
              <a:ext cx="563717" cy="388408"/>
            </a:xfrm>
            <a:custGeom>
              <a:avLst/>
              <a:gdLst/>
              <a:ahLst/>
              <a:cxnLst/>
              <a:rect l="l" t="t" r="r" b="b"/>
              <a:pathLst>
                <a:path w="20714" h="21549" extrusionOk="0">
                  <a:moveTo>
                    <a:pt x="11524" y="0"/>
                  </a:moveTo>
                  <a:cubicBezTo>
                    <a:pt x="11926" y="0"/>
                    <a:pt x="12323" y="32"/>
                    <a:pt x="12715" y="92"/>
                  </a:cubicBezTo>
                  <a:cubicBezTo>
                    <a:pt x="13024" y="4243"/>
                    <a:pt x="13417" y="8100"/>
                    <a:pt x="13858" y="9211"/>
                  </a:cubicBezTo>
                  <a:cubicBezTo>
                    <a:pt x="14928" y="11904"/>
                    <a:pt x="19781" y="18368"/>
                    <a:pt x="20244" y="18961"/>
                  </a:cubicBezTo>
                  <a:cubicBezTo>
                    <a:pt x="20708" y="19553"/>
                    <a:pt x="21600" y="20846"/>
                    <a:pt x="18318" y="21223"/>
                  </a:cubicBezTo>
                  <a:cubicBezTo>
                    <a:pt x="15036" y="21600"/>
                    <a:pt x="10148" y="21546"/>
                    <a:pt x="10148" y="21546"/>
                  </a:cubicBezTo>
                  <a:lnTo>
                    <a:pt x="337" y="21546"/>
                  </a:lnTo>
                  <a:cubicBezTo>
                    <a:pt x="118" y="20209"/>
                    <a:pt x="0" y="18811"/>
                    <a:pt x="0" y="17372"/>
                  </a:cubicBezTo>
                  <a:cubicBezTo>
                    <a:pt x="0" y="7778"/>
                    <a:pt x="5159" y="0"/>
                    <a:pt x="11524" y="0"/>
                  </a:cubicBezTo>
                  <a:close/>
                </a:path>
              </a:pathLst>
            </a:custGeom>
            <a:gradFill>
              <a:gsLst>
                <a:gs pos="0">
                  <a:srgbClr val="F5F8FA"/>
                </a:gs>
                <a:gs pos="21000">
                  <a:srgbClr val="F5F8FA"/>
                </a:gs>
                <a:gs pos="78000">
                  <a:srgbClr val="EEEFF1">
                    <a:alpha val="0"/>
                  </a:srgbClr>
                </a:gs>
                <a:gs pos="100000">
                  <a:srgbClr val="EEEFF1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1" name="Google Shape;1831;p81"/>
            <p:cNvSpPr/>
            <p:nvPr/>
          </p:nvSpPr>
          <p:spPr>
            <a:xfrm>
              <a:off x="3742268" y="4642230"/>
              <a:ext cx="4296281" cy="58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E1E1E3">
                    <a:alpha val="0"/>
                  </a:srgbClr>
                </a:gs>
                <a:gs pos="100000">
                  <a:srgbClr val="9EA0A4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2" name="Google Shape;1832;p81"/>
            <p:cNvSpPr/>
            <p:nvPr/>
          </p:nvSpPr>
          <p:spPr>
            <a:xfrm>
              <a:off x="5861191" y="2084254"/>
              <a:ext cx="55723" cy="55723"/>
            </a:xfrm>
            <a:custGeom>
              <a:avLst/>
              <a:gdLst/>
              <a:ahLst/>
              <a:cxnLst/>
              <a:rect l="l" t="t" r="r" b="b"/>
              <a:pathLst>
                <a:path w="19678" h="19678" extrusionOk="0">
                  <a:moveTo>
                    <a:pt x="16797" y="2883"/>
                  </a:moveTo>
                  <a:cubicBezTo>
                    <a:pt x="12953" y="-961"/>
                    <a:pt x="6723" y="-961"/>
                    <a:pt x="2882" y="2883"/>
                  </a:cubicBezTo>
                  <a:cubicBezTo>
                    <a:pt x="-961" y="6723"/>
                    <a:pt x="-961" y="12953"/>
                    <a:pt x="2882" y="16797"/>
                  </a:cubicBezTo>
                  <a:cubicBezTo>
                    <a:pt x="6723" y="20639"/>
                    <a:pt x="12953" y="20638"/>
                    <a:pt x="16797" y="16797"/>
                  </a:cubicBezTo>
                  <a:cubicBezTo>
                    <a:pt x="20637" y="12953"/>
                    <a:pt x="20639" y="6723"/>
                    <a:pt x="16797" y="2883"/>
                  </a:cubicBezTo>
                  <a:close/>
                </a:path>
              </a:pathLst>
            </a:custGeom>
            <a:gradFill>
              <a:gsLst>
                <a:gs pos="0">
                  <a:srgbClr val="666666"/>
                </a:gs>
                <a:gs pos="28000">
                  <a:srgbClr val="666666"/>
                </a:gs>
                <a:gs pos="86000">
                  <a:srgbClr val="090909"/>
                </a:gs>
                <a:gs pos="100000">
                  <a:srgbClr val="090909"/>
                </a:gs>
              </a:gsLst>
              <a:lin ang="3558017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3" name="Google Shape;1833;p81"/>
            <p:cNvSpPr/>
            <p:nvPr/>
          </p:nvSpPr>
          <p:spPr>
            <a:xfrm>
              <a:off x="5867554" y="2090617"/>
              <a:ext cx="43907" cy="438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40" y="21600"/>
                    <a:pt x="0" y="16765"/>
                    <a:pt x="0" y="10803"/>
                  </a:cubicBezTo>
                  <a:cubicBezTo>
                    <a:pt x="0" y="4835"/>
                    <a:pt x="4840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gradFill>
              <a:gsLst>
                <a:gs pos="0">
                  <a:srgbClr val="474747"/>
                </a:gs>
                <a:gs pos="30000">
                  <a:srgbClr val="474747"/>
                </a:gs>
                <a:gs pos="70000">
                  <a:srgbClr val="060606"/>
                </a:gs>
                <a:gs pos="100000">
                  <a:srgbClr val="06060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4" name="Google Shape;1834;p81"/>
            <p:cNvSpPr/>
            <p:nvPr/>
          </p:nvSpPr>
          <p:spPr>
            <a:xfrm>
              <a:off x="5883462" y="2106525"/>
              <a:ext cx="10795" cy="107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39" y="21600"/>
                    <a:pt x="0" y="16765"/>
                    <a:pt x="0" y="10803"/>
                  </a:cubicBezTo>
                  <a:cubicBezTo>
                    <a:pt x="0" y="4835"/>
                    <a:pt x="4839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solidFill>
              <a:srgbClr val="557DB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5" name="Google Shape;1835;p81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6" name="Google Shape;1836;p81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7" name="Google Shape;1837;p81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8" name="Google Shape;1838;p81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9" name="Google Shape;1839;p81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40" name="Google Shape;1840;p81"/>
          <p:cNvSpPr txBox="1">
            <a:spLocks noGrp="1"/>
          </p:cNvSpPr>
          <p:nvPr>
            <p:ph type="body" idx="1"/>
          </p:nvPr>
        </p:nvSpPr>
        <p:spPr>
          <a:xfrm>
            <a:off x="6565901" y="2640853"/>
            <a:ext cx="5143500" cy="3429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800"/>
              <a:buFont typeface="Arial"/>
              <a:buChar char="•"/>
              <a:defRPr sz="1800">
                <a:solidFill>
                  <a:srgbClr val="47464B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1841" name="Google Shape;1841;p81"/>
          <p:cNvSpPr txBox="1">
            <a:spLocks noGrp="1"/>
          </p:cNvSpPr>
          <p:nvPr>
            <p:ph type="body" idx="2"/>
          </p:nvPr>
        </p:nvSpPr>
        <p:spPr>
          <a:xfrm>
            <a:off x="6565901" y="1701835"/>
            <a:ext cx="5143500" cy="666924"/>
          </a:xfrm>
          <a:prstGeom prst="rect">
            <a:avLst/>
          </a:prstGeom>
          <a:solidFill>
            <a:srgbClr val="B9C3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2" name="Google Shape;1842;p81"/>
          <p:cNvSpPr>
            <a:spLocks noGrp="1"/>
          </p:cNvSpPr>
          <p:nvPr>
            <p:ph type="pic" idx="3"/>
          </p:nvPr>
        </p:nvSpPr>
        <p:spPr>
          <a:xfrm>
            <a:off x="1273978" y="1965559"/>
            <a:ext cx="4581144" cy="2587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843" name="Google Shape;1843;p81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844" name="Google Shape;1844;p81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5" name="Google Shape;1845;p81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6" name="Google Shape;1846;p81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7" name="Google Shape;1847;p81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8" name="Google Shape;1848;p81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cBook">
  <p:cSld name="MacBook"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82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1" name="Google Shape;1851;p82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2" name="Google Shape;1852;p82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3" name="Google Shape;1853;p82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4" name="Google Shape;1854;p82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55" name="Google Shape;1855;p82"/>
          <p:cNvSpPr txBox="1">
            <a:spLocks noGrp="1"/>
          </p:cNvSpPr>
          <p:nvPr>
            <p:ph type="body" idx="1"/>
          </p:nvPr>
        </p:nvSpPr>
        <p:spPr>
          <a:xfrm>
            <a:off x="6565901" y="2640853"/>
            <a:ext cx="5143500" cy="3429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800"/>
              <a:buFont typeface="Arial"/>
              <a:buChar char="•"/>
              <a:defRPr sz="1800">
                <a:solidFill>
                  <a:srgbClr val="47464B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1856" name="Google Shape;1856;p82"/>
          <p:cNvSpPr txBox="1">
            <a:spLocks noGrp="1"/>
          </p:cNvSpPr>
          <p:nvPr>
            <p:ph type="body" idx="2"/>
          </p:nvPr>
        </p:nvSpPr>
        <p:spPr>
          <a:xfrm>
            <a:off x="6565901" y="1701835"/>
            <a:ext cx="5143500" cy="666924"/>
          </a:xfrm>
          <a:prstGeom prst="rect">
            <a:avLst/>
          </a:prstGeom>
          <a:solidFill>
            <a:srgbClr val="B9C3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857" name="Google Shape;1857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2608" y="1801199"/>
            <a:ext cx="6167436" cy="3544456"/>
          </a:xfrm>
          <a:prstGeom prst="rect">
            <a:avLst/>
          </a:prstGeom>
          <a:noFill/>
          <a:ln>
            <a:noFill/>
          </a:ln>
        </p:spPr>
      </p:pic>
      <p:sp>
        <p:nvSpPr>
          <p:cNvPr id="1858" name="Google Shape;1858;p82"/>
          <p:cNvSpPr>
            <a:spLocks noGrp="1"/>
          </p:cNvSpPr>
          <p:nvPr>
            <p:ph type="pic" idx="3"/>
          </p:nvPr>
        </p:nvSpPr>
        <p:spPr>
          <a:xfrm>
            <a:off x="963750" y="2037929"/>
            <a:ext cx="4645152" cy="289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859" name="Google Shape;1859;p82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860" name="Google Shape;1860;p82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1" name="Google Shape;1861;p82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2" name="Google Shape;1862;p82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3" name="Google Shape;1863;p82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4" name="Google Shape;1864;p82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Pad black">
  <p:cSld name="iPad black"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83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7" name="Google Shape;1867;p83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8" name="Google Shape;1868;p83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9" name="Google Shape;1869;p83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0" name="Google Shape;1870;p83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71" name="Google Shape;1871;p83"/>
          <p:cNvSpPr txBox="1">
            <a:spLocks noGrp="1"/>
          </p:cNvSpPr>
          <p:nvPr>
            <p:ph type="body" idx="1"/>
          </p:nvPr>
        </p:nvSpPr>
        <p:spPr>
          <a:xfrm>
            <a:off x="6565901" y="2640853"/>
            <a:ext cx="5143500" cy="3429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800"/>
              <a:buFont typeface="Arial"/>
              <a:buChar char="•"/>
              <a:defRPr sz="1800">
                <a:solidFill>
                  <a:srgbClr val="47464B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1872" name="Google Shape;1872;p83"/>
          <p:cNvSpPr txBox="1">
            <a:spLocks noGrp="1"/>
          </p:cNvSpPr>
          <p:nvPr>
            <p:ph type="body" idx="2"/>
          </p:nvPr>
        </p:nvSpPr>
        <p:spPr>
          <a:xfrm>
            <a:off x="6565901" y="1701835"/>
            <a:ext cx="5143500" cy="666924"/>
          </a:xfrm>
          <a:prstGeom prst="rect">
            <a:avLst/>
          </a:prstGeom>
          <a:solidFill>
            <a:srgbClr val="B9C3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873" name="Google Shape;1873;p83"/>
          <p:cNvGrpSpPr/>
          <p:nvPr/>
        </p:nvGrpSpPr>
        <p:grpSpPr>
          <a:xfrm>
            <a:off x="1743159" y="1778377"/>
            <a:ext cx="3136689" cy="4080933"/>
            <a:chOff x="14427200" y="12090400"/>
            <a:chExt cx="15590475" cy="20283713"/>
          </a:xfrm>
        </p:grpSpPr>
        <p:sp>
          <p:nvSpPr>
            <p:cNvPr id="1874" name="Google Shape;1874;p83"/>
            <p:cNvSpPr/>
            <p:nvPr/>
          </p:nvSpPr>
          <p:spPr>
            <a:xfrm>
              <a:off x="14427200" y="12090400"/>
              <a:ext cx="15590475" cy="202837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7" y="19571"/>
                  </a:moveTo>
                  <a:lnTo>
                    <a:pt x="2263" y="19571"/>
                  </a:lnTo>
                  <a:lnTo>
                    <a:pt x="2263" y="2006"/>
                  </a:lnTo>
                  <a:lnTo>
                    <a:pt x="19337" y="2006"/>
                  </a:lnTo>
                  <a:cubicBezTo>
                    <a:pt x="19337" y="2006"/>
                    <a:pt x="19337" y="19571"/>
                    <a:pt x="19337" y="19571"/>
                  </a:cubicBezTo>
                  <a:close/>
                  <a:moveTo>
                    <a:pt x="20539" y="0"/>
                  </a:moveTo>
                  <a:lnTo>
                    <a:pt x="1061" y="0"/>
                  </a:lnTo>
                  <a:cubicBezTo>
                    <a:pt x="476" y="0"/>
                    <a:pt x="0" y="366"/>
                    <a:pt x="0" y="815"/>
                  </a:cubicBezTo>
                  <a:lnTo>
                    <a:pt x="0" y="20785"/>
                  </a:lnTo>
                  <a:cubicBezTo>
                    <a:pt x="0" y="21234"/>
                    <a:pt x="476" y="21600"/>
                    <a:pt x="1061" y="21600"/>
                  </a:cubicBezTo>
                  <a:lnTo>
                    <a:pt x="20539" y="21600"/>
                  </a:lnTo>
                  <a:cubicBezTo>
                    <a:pt x="21124" y="21600"/>
                    <a:pt x="21600" y="21234"/>
                    <a:pt x="21600" y="20785"/>
                  </a:cubicBezTo>
                  <a:lnTo>
                    <a:pt x="21600" y="815"/>
                  </a:lnTo>
                  <a:cubicBezTo>
                    <a:pt x="21600" y="366"/>
                    <a:pt x="21124" y="0"/>
                    <a:pt x="20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5" name="Google Shape;1875;p83"/>
            <p:cNvSpPr/>
            <p:nvPr/>
          </p:nvSpPr>
          <p:spPr>
            <a:xfrm>
              <a:off x="14478000" y="12141200"/>
              <a:ext cx="15480431" cy="201736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6" y="19678"/>
                  </a:moveTo>
                  <a:lnTo>
                    <a:pt x="19474" y="19678"/>
                  </a:lnTo>
                  <a:lnTo>
                    <a:pt x="19474" y="1900"/>
                  </a:lnTo>
                  <a:lnTo>
                    <a:pt x="2126" y="1900"/>
                  </a:lnTo>
                  <a:cubicBezTo>
                    <a:pt x="2126" y="1900"/>
                    <a:pt x="2126" y="19678"/>
                    <a:pt x="2126" y="19678"/>
                  </a:cubicBezTo>
                  <a:close/>
                  <a:moveTo>
                    <a:pt x="991" y="21600"/>
                  </a:moveTo>
                  <a:cubicBezTo>
                    <a:pt x="445" y="21600"/>
                    <a:pt x="0" y="21259"/>
                    <a:pt x="0" y="20839"/>
                  </a:cubicBezTo>
                  <a:lnTo>
                    <a:pt x="0" y="761"/>
                  </a:lnTo>
                  <a:cubicBezTo>
                    <a:pt x="0" y="341"/>
                    <a:pt x="445" y="0"/>
                    <a:pt x="991" y="0"/>
                  </a:cubicBezTo>
                  <a:lnTo>
                    <a:pt x="20609" y="0"/>
                  </a:lnTo>
                  <a:cubicBezTo>
                    <a:pt x="21155" y="0"/>
                    <a:pt x="21600" y="341"/>
                    <a:pt x="21600" y="761"/>
                  </a:cubicBezTo>
                  <a:lnTo>
                    <a:pt x="21600" y="20839"/>
                  </a:lnTo>
                  <a:cubicBezTo>
                    <a:pt x="21600" y="21259"/>
                    <a:pt x="21155" y="21600"/>
                    <a:pt x="20609" y="21600"/>
                  </a:cubicBezTo>
                  <a:cubicBezTo>
                    <a:pt x="20609" y="21600"/>
                    <a:pt x="991" y="21600"/>
                    <a:pt x="991" y="21600"/>
                  </a:cubicBez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6" name="Google Shape;1876;p83"/>
            <p:cNvSpPr/>
            <p:nvPr/>
          </p:nvSpPr>
          <p:spPr>
            <a:xfrm>
              <a:off x="14528800" y="12192000"/>
              <a:ext cx="15384020" cy="200772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451" y="19661"/>
                  </a:moveTo>
                  <a:lnTo>
                    <a:pt x="2149" y="19661"/>
                  </a:lnTo>
                  <a:lnTo>
                    <a:pt x="2149" y="1916"/>
                  </a:lnTo>
                  <a:lnTo>
                    <a:pt x="19451" y="1916"/>
                  </a:lnTo>
                  <a:cubicBezTo>
                    <a:pt x="19451" y="1916"/>
                    <a:pt x="19451" y="19661"/>
                    <a:pt x="19451" y="19661"/>
                  </a:cubicBezTo>
                  <a:close/>
                  <a:moveTo>
                    <a:pt x="20670" y="0"/>
                  </a:moveTo>
                  <a:lnTo>
                    <a:pt x="930" y="0"/>
                  </a:lnTo>
                  <a:cubicBezTo>
                    <a:pt x="419" y="0"/>
                    <a:pt x="0" y="321"/>
                    <a:pt x="0" y="712"/>
                  </a:cubicBezTo>
                  <a:lnTo>
                    <a:pt x="0" y="20888"/>
                  </a:lnTo>
                  <a:cubicBezTo>
                    <a:pt x="0" y="21279"/>
                    <a:pt x="419" y="21600"/>
                    <a:pt x="930" y="21600"/>
                  </a:cubicBezTo>
                  <a:lnTo>
                    <a:pt x="20670" y="21600"/>
                  </a:lnTo>
                  <a:cubicBezTo>
                    <a:pt x="21182" y="21600"/>
                    <a:pt x="21600" y="21279"/>
                    <a:pt x="21600" y="20888"/>
                  </a:cubicBezTo>
                  <a:lnTo>
                    <a:pt x="21600" y="712"/>
                  </a:lnTo>
                  <a:cubicBezTo>
                    <a:pt x="21600" y="321"/>
                    <a:pt x="21182" y="0"/>
                    <a:pt x="20670" y="0"/>
                  </a:cubicBez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38000">
                  <a:srgbClr val="292A2E"/>
                </a:gs>
                <a:gs pos="85000">
                  <a:srgbClr val="46474B"/>
                </a:gs>
                <a:gs pos="100000">
                  <a:srgbClr val="46474B"/>
                </a:gs>
              </a:gsLst>
              <a:lin ang="1800000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7" name="Google Shape;1877;p83"/>
            <p:cNvSpPr/>
            <p:nvPr/>
          </p:nvSpPr>
          <p:spPr>
            <a:xfrm>
              <a:off x="14516100" y="12179300"/>
              <a:ext cx="15411091" cy="201043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47" y="29"/>
                  </a:moveTo>
                  <a:cubicBezTo>
                    <a:pt x="446" y="29"/>
                    <a:pt x="38" y="342"/>
                    <a:pt x="38" y="726"/>
                  </a:cubicBezTo>
                  <a:lnTo>
                    <a:pt x="38" y="20874"/>
                  </a:lnTo>
                  <a:cubicBezTo>
                    <a:pt x="38" y="21258"/>
                    <a:pt x="446" y="21571"/>
                    <a:pt x="947" y="21571"/>
                  </a:cubicBezTo>
                  <a:lnTo>
                    <a:pt x="20653" y="21571"/>
                  </a:lnTo>
                  <a:cubicBezTo>
                    <a:pt x="21154" y="21571"/>
                    <a:pt x="21562" y="21258"/>
                    <a:pt x="21562" y="20874"/>
                  </a:cubicBezTo>
                  <a:lnTo>
                    <a:pt x="21562" y="726"/>
                  </a:lnTo>
                  <a:cubicBezTo>
                    <a:pt x="21562" y="342"/>
                    <a:pt x="21154" y="29"/>
                    <a:pt x="20653" y="29"/>
                  </a:cubicBezTo>
                  <a:cubicBezTo>
                    <a:pt x="20653" y="29"/>
                    <a:pt x="947" y="29"/>
                    <a:pt x="947" y="29"/>
                  </a:cubicBezTo>
                  <a:close/>
                  <a:moveTo>
                    <a:pt x="20653" y="21600"/>
                  </a:moveTo>
                  <a:lnTo>
                    <a:pt x="947" y="21600"/>
                  </a:lnTo>
                  <a:cubicBezTo>
                    <a:pt x="425" y="21600"/>
                    <a:pt x="0" y="21274"/>
                    <a:pt x="0" y="20874"/>
                  </a:cubicBezTo>
                  <a:lnTo>
                    <a:pt x="0" y="726"/>
                  </a:lnTo>
                  <a:cubicBezTo>
                    <a:pt x="0" y="326"/>
                    <a:pt x="425" y="0"/>
                    <a:pt x="947" y="0"/>
                  </a:cubicBezTo>
                  <a:lnTo>
                    <a:pt x="20653" y="0"/>
                  </a:lnTo>
                  <a:cubicBezTo>
                    <a:pt x="21175" y="0"/>
                    <a:pt x="21600" y="326"/>
                    <a:pt x="21600" y="726"/>
                  </a:cubicBezTo>
                  <a:lnTo>
                    <a:pt x="21600" y="20874"/>
                  </a:lnTo>
                  <a:cubicBezTo>
                    <a:pt x="21600" y="21274"/>
                    <a:pt x="21175" y="21600"/>
                    <a:pt x="20653" y="21600"/>
                  </a:cubicBez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8" name="Google Shape;1878;p83"/>
            <p:cNvSpPr/>
            <p:nvPr/>
          </p:nvSpPr>
          <p:spPr>
            <a:xfrm>
              <a:off x="17602200" y="12090400"/>
              <a:ext cx="9555755" cy="897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1D1D2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9" name="Google Shape;1879;p83"/>
            <p:cNvSpPr/>
            <p:nvPr/>
          </p:nvSpPr>
          <p:spPr>
            <a:xfrm>
              <a:off x="16065500" y="13970000"/>
              <a:ext cx="12323458" cy="4037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38000">
                  <a:srgbClr val="292A2E"/>
                </a:gs>
                <a:gs pos="85000">
                  <a:srgbClr val="46474B"/>
                </a:gs>
                <a:gs pos="100000">
                  <a:srgbClr val="46474B"/>
                </a:gs>
              </a:gsLst>
              <a:lin ang="1800000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0" name="Google Shape;1880;p83"/>
            <p:cNvSpPr/>
            <p:nvPr/>
          </p:nvSpPr>
          <p:spPr>
            <a:xfrm>
              <a:off x="16254428" y="14061788"/>
              <a:ext cx="11950874" cy="215371"/>
            </a:xfrm>
            <a:custGeom>
              <a:avLst/>
              <a:gdLst/>
              <a:ahLst/>
              <a:cxnLst/>
              <a:rect l="l" t="t" r="r" b="b"/>
              <a:pathLst>
                <a:path w="11950874" h="215371" extrusionOk="0">
                  <a:moveTo>
                    <a:pt x="0" y="122970"/>
                  </a:moveTo>
                  <a:lnTo>
                    <a:pt x="42687" y="122970"/>
                  </a:lnTo>
                  <a:lnTo>
                    <a:pt x="42687" y="215370"/>
                  </a:lnTo>
                  <a:lnTo>
                    <a:pt x="0" y="215370"/>
                  </a:lnTo>
                  <a:close/>
                  <a:moveTo>
                    <a:pt x="11901472" y="98713"/>
                  </a:moveTo>
                  <a:lnTo>
                    <a:pt x="11901472" y="144861"/>
                  </a:lnTo>
                  <a:lnTo>
                    <a:pt x="11924532" y="144861"/>
                  </a:lnTo>
                  <a:cubicBezTo>
                    <a:pt x="11924532" y="144861"/>
                    <a:pt x="11924532" y="98713"/>
                    <a:pt x="11924532" y="98713"/>
                  </a:cubicBezTo>
                  <a:close/>
                  <a:moveTo>
                    <a:pt x="167288" y="75541"/>
                  </a:moveTo>
                  <a:lnTo>
                    <a:pt x="212884" y="75541"/>
                  </a:lnTo>
                  <a:lnTo>
                    <a:pt x="212884" y="215370"/>
                  </a:lnTo>
                  <a:lnTo>
                    <a:pt x="167288" y="215370"/>
                  </a:lnTo>
                  <a:close/>
                  <a:moveTo>
                    <a:pt x="85099" y="75541"/>
                  </a:moveTo>
                  <a:lnTo>
                    <a:pt x="124876" y="75541"/>
                  </a:lnTo>
                  <a:lnTo>
                    <a:pt x="124876" y="215371"/>
                  </a:lnTo>
                  <a:lnTo>
                    <a:pt x="85099" y="215371"/>
                  </a:lnTo>
                  <a:close/>
                  <a:moveTo>
                    <a:pt x="11582912" y="47913"/>
                  </a:moveTo>
                  <a:cubicBezTo>
                    <a:pt x="11576550" y="47913"/>
                    <a:pt x="11571272" y="53041"/>
                    <a:pt x="11571272" y="59456"/>
                  </a:cubicBezTo>
                  <a:lnTo>
                    <a:pt x="11571272" y="174845"/>
                  </a:lnTo>
                  <a:cubicBezTo>
                    <a:pt x="11571272" y="181196"/>
                    <a:pt x="11576550" y="186356"/>
                    <a:pt x="11582912" y="186356"/>
                  </a:cubicBezTo>
                  <a:lnTo>
                    <a:pt x="11859876" y="186356"/>
                  </a:lnTo>
                  <a:cubicBezTo>
                    <a:pt x="11866236" y="186356"/>
                    <a:pt x="11871308" y="181196"/>
                    <a:pt x="11871308" y="174845"/>
                  </a:cubicBezTo>
                  <a:cubicBezTo>
                    <a:pt x="11871308" y="174845"/>
                    <a:pt x="11871308" y="59456"/>
                    <a:pt x="11871308" y="59456"/>
                  </a:cubicBezTo>
                  <a:cubicBezTo>
                    <a:pt x="11871308" y="53041"/>
                    <a:pt x="11866236" y="47913"/>
                    <a:pt x="11859876" y="47913"/>
                  </a:cubicBezTo>
                  <a:close/>
                  <a:moveTo>
                    <a:pt x="255296" y="41048"/>
                  </a:moveTo>
                  <a:lnTo>
                    <a:pt x="295073" y="41048"/>
                  </a:lnTo>
                  <a:lnTo>
                    <a:pt x="295073" y="215371"/>
                  </a:lnTo>
                  <a:lnTo>
                    <a:pt x="255296" y="215371"/>
                  </a:lnTo>
                  <a:close/>
                  <a:moveTo>
                    <a:pt x="11593170" y="22513"/>
                  </a:moveTo>
                  <a:lnTo>
                    <a:pt x="11870162" y="22513"/>
                  </a:lnTo>
                  <a:cubicBezTo>
                    <a:pt x="11889178" y="22513"/>
                    <a:pt x="11904760" y="38052"/>
                    <a:pt x="11904760" y="57146"/>
                  </a:cubicBezTo>
                  <a:lnTo>
                    <a:pt x="11904760" y="68634"/>
                  </a:lnTo>
                  <a:cubicBezTo>
                    <a:pt x="11904760" y="68634"/>
                    <a:pt x="11950874" y="68634"/>
                    <a:pt x="11950874" y="68634"/>
                  </a:cubicBezTo>
                  <a:lnTo>
                    <a:pt x="11950874" y="160952"/>
                  </a:lnTo>
                  <a:lnTo>
                    <a:pt x="11904760" y="160952"/>
                  </a:lnTo>
                  <a:lnTo>
                    <a:pt x="11904760" y="172534"/>
                  </a:lnTo>
                  <a:cubicBezTo>
                    <a:pt x="11904760" y="191594"/>
                    <a:pt x="11889178" y="207133"/>
                    <a:pt x="11870162" y="207133"/>
                  </a:cubicBezTo>
                  <a:lnTo>
                    <a:pt x="11593170" y="207133"/>
                  </a:lnTo>
                  <a:cubicBezTo>
                    <a:pt x="11574028" y="207133"/>
                    <a:pt x="11558572" y="191594"/>
                    <a:pt x="11558572" y="172534"/>
                  </a:cubicBezTo>
                  <a:lnTo>
                    <a:pt x="11558572" y="57146"/>
                  </a:lnTo>
                  <a:cubicBezTo>
                    <a:pt x="11558572" y="38052"/>
                    <a:pt x="11574028" y="22513"/>
                    <a:pt x="11593170" y="22513"/>
                  </a:cubicBezTo>
                  <a:close/>
                  <a:moveTo>
                    <a:pt x="337485" y="0"/>
                  </a:moveTo>
                  <a:lnTo>
                    <a:pt x="383307" y="0"/>
                  </a:lnTo>
                  <a:lnTo>
                    <a:pt x="383307" y="215371"/>
                  </a:lnTo>
                  <a:lnTo>
                    <a:pt x="337485" y="215371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1" name="Google Shape;1881;p83"/>
            <p:cNvSpPr/>
            <p:nvPr/>
          </p:nvSpPr>
          <p:spPr>
            <a:xfrm>
              <a:off x="21729700" y="30861000"/>
              <a:ext cx="989640" cy="9896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20564"/>
                  </a:moveTo>
                  <a:cubicBezTo>
                    <a:pt x="5408" y="20564"/>
                    <a:pt x="1036" y="16193"/>
                    <a:pt x="1036" y="10800"/>
                  </a:cubicBezTo>
                  <a:cubicBezTo>
                    <a:pt x="1036" y="5408"/>
                    <a:pt x="5408" y="1036"/>
                    <a:pt x="10800" y="1036"/>
                  </a:cubicBezTo>
                  <a:cubicBezTo>
                    <a:pt x="16192" y="1036"/>
                    <a:pt x="20564" y="5408"/>
                    <a:pt x="20564" y="10800"/>
                  </a:cubicBezTo>
                  <a:cubicBezTo>
                    <a:pt x="20564" y="16193"/>
                    <a:pt x="16192" y="20564"/>
                    <a:pt x="10800" y="20564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800" y="0"/>
                  </a:cubicBezTo>
                  <a:close/>
                </a:path>
              </a:pathLst>
            </a:custGeom>
            <a:gradFill>
              <a:gsLst>
                <a:gs pos="0">
                  <a:srgbClr val="647681"/>
                </a:gs>
                <a:gs pos="46000">
                  <a:srgbClr val="B5E65F"/>
                </a:gs>
                <a:gs pos="90000">
                  <a:schemeClr val="lt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2" name="Google Shape;1882;p83"/>
            <p:cNvSpPr/>
            <p:nvPr/>
          </p:nvSpPr>
          <p:spPr>
            <a:xfrm>
              <a:off x="21767800" y="30861000"/>
              <a:ext cx="809638" cy="3219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73" y="21600"/>
                  </a:moveTo>
                  <a:cubicBezTo>
                    <a:pt x="2977" y="10785"/>
                    <a:pt x="7227" y="3185"/>
                    <a:pt x="12183" y="3185"/>
                  </a:cubicBezTo>
                  <a:cubicBezTo>
                    <a:pt x="15317" y="3185"/>
                    <a:pt x="18167" y="6227"/>
                    <a:pt x="20296" y="11195"/>
                  </a:cubicBezTo>
                  <a:lnTo>
                    <a:pt x="21600" y="9940"/>
                  </a:lnTo>
                  <a:cubicBezTo>
                    <a:pt x="19205" y="3808"/>
                    <a:pt x="15871" y="0"/>
                    <a:pt x="12183" y="0"/>
                  </a:cubicBezTo>
                  <a:cubicBezTo>
                    <a:pt x="6697" y="0"/>
                    <a:pt x="1993" y="8418"/>
                    <a:pt x="0" y="20398"/>
                  </a:cubicBezTo>
                  <a:cubicBezTo>
                    <a:pt x="0" y="20398"/>
                    <a:pt x="1173" y="21600"/>
                    <a:pt x="1173" y="216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5E65F"/>
                </a:gs>
              </a:gsLst>
              <a:lin ang="20718678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3" name="Google Shape;1883;p83"/>
            <p:cNvSpPr/>
            <p:nvPr/>
          </p:nvSpPr>
          <p:spPr>
            <a:xfrm>
              <a:off x="21996400" y="12992100"/>
              <a:ext cx="272244" cy="2721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39" y="21600"/>
                    <a:pt x="0" y="16765"/>
                    <a:pt x="0" y="10803"/>
                  </a:cubicBezTo>
                  <a:cubicBezTo>
                    <a:pt x="0" y="4835"/>
                    <a:pt x="4839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gradFill>
              <a:gsLst>
                <a:gs pos="0">
                  <a:srgbClr val="464646"/>
                </a:gs>
                <a:gs pos="92000">
                  <a:srgbClr val="060606"/>
                </a:gs>
                <a:gs pos="100000">
                  <a:srgbClr val="06060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4" name="Google Shape;1884;p83"/>
            <p:cNvSpPr/>
            <p:nvPr/>
          </p:nvSpPr>
          <p:spPr>
            <a:xfrm>
              <a:off x="22110700" y="13106400"/>
              <a:ext cx="66933" cy="669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39" y="21600"/>
                    <a:pt x="0" y="16765"/>
                    <a:pt x="0" y="10803"/>
                  </a:cubicBezTo>
                  <a:cubicBezTo>
                    <a:pt x="0" y="4835"/>
                    <a:pt x="4839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solidFill>
              <a:srgbClr val="557DB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5" name="Google Shape;1885;p83"/>
            <p:cNvSpPr/>
            <p:nvPr/>
          </p:nvSpPr>
          <p:spPr>
            <a:xfrm>
              <a:off x="21704300" y="13068300"/>
              <a:ext cx="132873" cy="1328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798"/>
                  </a:moveTo>
                  <a:cubicBezTo>
                    <a:pt x="21600" y="16757"/>
                    <a:pt x="16773" y="21600"/>
                    <a:pt x="10797" y="21600"/>
                  </a:cubicBezTo>
                  <a:cubicBezTo>
                    <a:pt x="4795" y="21600"/>
                    <a:pt x="0" y="16757"/>
                    <a:pt x="0" y="10798"/>
                  </a:cubicBezTo>
                  <a:cubicBezTo>
                    <a:pt x="0" y="4826"/>
                    <a:pt x="4795" y="0"/>
                    <a:pt x="10797" y="0"/>
                  </a:cubicBezTo>
                  <a:cubicBezTo>
                    <a:pt x="16773" y="0"/>
                    <a:pt x="21600" y="4826"/>
                    <a:pt x="21600" y="10798"/>
                  </a:cubicBezTo>
                  <a:close/>
                </a:path>
              </a:pathLst>
            </a:custGeom>
            <a:solidFill>
              <a:srgbClr val="BEBFC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6" name="Google Shape;1886;p83"/>
          <p:cNvSpPr>
            <a:spLocks noGrp="1"/>
          </p:cNvSpPr>
          <p:nvPr>
            <p:ph type="pic" idx="3"/>
          </p:nvPr>
        </p:nvSpPr>
        <p:spPr>
          <a:xfrm>
            <a:off x="2071808" y="2236803"/>
            <a:ext cx="2479390" cy="3233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887" name="Google Shape;1887;p83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888" name="Google Shape;1888;p83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9" name="Google Shape;1889;p83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0" name="Google Shape;1890;p83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1" name="Google Shape;1891;p83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2" name="Google Shape;1892;p83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le watch">
  <p:cSld name="apple watch"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84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5" name="Google Shape;1895;p84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6" name="Google Shape;1896;p84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7" name="Google Shape;1897;p84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8" name="Google Shape;1898;p84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99" name="Google Shape;1899;p84"/>
          <p:cNvSpPr txBox="1">
            <a:spLocks noGrp="1"/>
          </p:cNvSpPr>
          <p:nvPr>
            <p:ph type="body" idx="1"/>
          </p:nvPr>
        </p:nvSpPr>
        <p:spPr>
          <a:xfrm>
            <a:off x="6565901" y="2640853"/>
            <a:ext cx="5143500" cy="3429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800"/>
              <a:buFont typeface="Arial"/>
              <a:buChar char="•"/>
              <a:defRPr sz="1800">
                <a:solidFill>
                  <a:srgbClr val="47464B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1900" name="Google Shape;1900;p84"/>
          <p:cNvSpPr txBox="1">
            <a:spLocks noGrp="1"/>
          </p:cNvSpPr>
          <p:nvPr>
            <p:ph type="body" idx="2"/>
          </p:nvPr>
        </p:nvSpPr>
        <p:spPr>
          <a:xfrm>
            <a:off x="6565901" y="1701835"/>
            <a:ext cx="5143500" cy="666924"/>
          </a:xfrm>
          <a:prstGeom prst="rect">
            <a:avLst/>
          </a:prstGeom>
          <a:solidFill>
            <a:srgbClr val="B9C3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01" name="Google Shape;1901;p84"/>
          <p:cNvSpPr/>
          <p:nvPr/>
        </p:nvSpPr>
        <p:spPr>
          <a:xfrm>
            <a:off x="4523145" y="2996164"/>
            <a:ext cx="177209" cy="410605"/>
          </a:xfrm>
          <a:custGeom>
            <a:avLst/>
            <a:gdLst/>
            <a:ahLst/>
            <a:cxnLst/>
            <a:rect l="l" t="t" r="r" b="b"/>
            <a:pathLst>
              <a:path w="123" h="285" extrusionOk="0">
                <a:moveTo>
                  <a:pt x="62" y="0"/>
                </a:moveTo>
                <a:lnTo>
                  <a:pt x="81" y="4"/>
                </a:lnTo>
                <a:lnTo>
                  <a:pt x="98" y="11"/>
                </a:lnTo>
                <a:lnTo>
                  <a:pt x="111" y="25"/>
                </a:lnTo>
                <a:lnTo>
                  <a:pt x="121" y="42"/>
                </a:lnTo>
                <a:lnTo>
                  <a:pt x="123" y="61"/>
                </a:lnTo>
                <a:lnTo>
                  <a:pt x="123" y="224"/>
                </a:lnTo>
                <a:lnTo>
                  <a:pt x="121" y="243"/>
                </a:lnTo>
                <a:lnTo>
                  <a:pt x="111" y="260"/>
                </a:lnTo>
                <a:lnTo>
                  <a:pt x="98" y="273"/>
                </a:lnTo>
                <a:lnTo>
                  <a:pt x="81" y="282"/>
                </a:lnTo>
                <a:lnTo>
                  <a:pt x="62" y="285"/>
                </a:lnTo>
                <a:lnTo>
                  <a:pt x="42" y="282"/>
                </a:lnTo>
                <a:lnTo>
                  <a:pt x="25" y="273"/>
                </a:lnTo>
                <a:lnTo>
                  <a:pt x="12" y="260"/>
                </a:lnTo>
                <a:lnTo>
                  <a:pt x="3" y="243"/>
                </a:lnTo>
                <a:lnTo>
                  <a:pt x="0" y="224"/>
                </a:lnTo>
                <a:lnTo>
                  <a:pt x="0" y="61"/>
                </a:lnTo>
                <a:lnTo>
                  <a:pt x="3" y="42"/>
                </a:lnTo>
                <a:lnTo>
                  <a:pt x="12" y="25"/>
                </a:lnTo>
                <a:lnTo>
                  <a:pt x="25" y="11"/>
                </a:lnTo>
                <a:lnTo>
                  <a:pt x="42" y="4"/>
                </a:lnTo>
                <a:lnTo>
                  <a:pt x="62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2" name="Google Shape;1902;p84"/>
          <p:cNvSpPr/>
          <p:nvPr/>
        </p:nvSpPr>
        <p:spPr>
          <a:xfrm>
            <a:off x="4569248" y="4203183"/>
            <a:ext cx="122461" cy="609423"/>
          </a:xfrm>
          <a:custGeom>
            <a:avLst/>
            <a:gdLst/>
            <a:ahLst/>
            <a:cxnLst/>
            <a:rect l="l" t="t" r="r" b="b"/>
            <a:pathLst>
              <a:path w="85" h="423" extrusionOk="0">
                <a:moveTo>
                  <a:pt x="42" y="0"/>
                </a:moveTo>
                <a:lnTo>
                  <a:pt x="59" y="4"/>
                </a:lnTo>
                <a:lnTo>
                  <a:pt x="72" y="13"/>
                </a:lnTo>
                <a:lnTo>
                  <a:pt x="81" y="27"/>
                </a:lnTo>
                <a:lnTo>
                  <a:pt x="85" y="44"/>
                </a:lnTo>
                <a:lnTo>
                  <a:pt x="85" y="380"/>
                </a:lnTo>
                <a:lnTo>
                  <a:pt x="81" y="397"/>
                </a:lnTo>
                <a:lnTo>
                  <a:pt x="72" y="410"/>
                </a:lnTo>
                <a:lnTo>
                  <a:pt x="59" y="419"/>
                </a:lnTo>
                <a:lnTo>
                  <a:pt x="42" y="423"/>
                </a:lnTo>
                <a:lnTo>
                  <a:pt x="26" y="419"/>
                </a:lnTo>
                <a:lnTo>
                  <a:pt x="11" y="410"/>
                </a:lnTo>
                <a:lnTo>
                  <a:pt x="2" y="397"/>
                </a:lnTo>
                <a:lnTo>
                  <a:pt x="0" y="380"/>
                </a:lnTo>
                <a:lnTo>
                  <a:pt x="0" y="44"/>
                </a:lnTo>
                <a:lnTo>
                  <a:pt x="2" y="27"/>
                </a:lnTo>
                <a:lnTo>
                  <a:pt x="11" y="13"/>
                </a:lnTo>
                <a:lnTo>
                  <a:pt x="26" y="4"/>
                </a:lnTo>
                <a:lnTo>
                  <a:pt x="42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3" name="Google Shape;1903;p84"/>
          <p:cNvSpPr/>
          <p:nvPr/>
        </p:nvSpPr>
        <p:spPr>
          <a:xfrm>
            <a:off x="1997569" y="1313407"/>
            <a:ext cx="2645155" cy="5077084"/>
          </a:xfrm>
          <a:custGeom>
            <a:avLst/>
            <a:gdLst/>
            <a:ahLst/>
            <a:cxnLst/>
            <a:rect l="l" t="t" r="r" b="b"/>
            <a:pathLst>
              <a:path w="1836" h="3524" extrusionOk="0">
                <a:moveTo>
                  <a:pt x="843" y="0"/>
                </a:moveTo>
                <a:lnTo>
                  <a:pt x="993" y="0"/>
                </a:lnTo>
                <a:lnTo>
                  <a:pt x="1141" y="5"/>
                </a:lnTo>
                <a:lnTo>
                  <a:pt x="1287" y="16"/>
                </a:lnTo>
                <a:lnTo>
                  <a:pt x="1319" y="18"/>
                </a:lnTo>
                <a:lnTo>
                  <a:pt x="1354" y="24"/>
                </a:lnTo>
                <a:lnTo>
                  <a:pt x="1385" y="31"/>
                </a:lnTo>
                <a:lnTo>
                  <a:pt x="1413" y="43"/>
                </a:lnTo>
                <a:lnTo>
                  <a:pt x="1436" y="59"/>
                </a:lnTo>
                <a:lnTo>
                  <a:pt x="1455" y="80"/>
                </a:lnTo>
                <a:lnTo>
                  <a:pt x="1469" y="103"/>
                </a:lnTo>
                <a:lnTo>
                  <a:pt x="1480" y="132"/>
                </a:lnTo>
                <a:lnTo>
                  <a:pt x="1486" y="166"/>
                </a:lnTo>
                <a:lnTo>
                  <a:pt x="1489" y="204"/>
                </a:lnTo>
                <a:lnTo>
                  <a:pt x="1489" y="221"/>
                </a:lnTo>
                <a:lnTo>
                  <a:pt x="1493" y="284"/>
                </a:lnTo>
                <a:lnTo>
                  <a:pt x="1498" y="334"/>
                </a:lnTo>
                <a:lnTo>
                  <a:pt x="1504" y="384"/>
                </a:lnTo>
                <a:lnTo>
                  <a:pt x="1515" y="432"/>
                </a:lnTo>
                <a:lnTo>
                  <a:pt x="1528" y="480"/>
                </a:lnTo>
                <a:lnTo>
                  <a:pt x="1545" y="528"/>
                </a:lnTo>
                <a:lnTo>
                  <a:pt x="1565" y="572"/>
                </a:lnTo>
                <a:lnTo>
                  <a:pt x="1590" y="614"/>
                </a:lnTo>
                <a:lnTo>
                  <a:pt x="1618" y="653"/>
                </a:lnTo>
                <a:lnTo>
                  <a:pt x="1652" y="689"/>
                </a:lnTo>
                <a:lnTo>
                  <a:pt x="1692" y="721"/>
                </a:lnTo>
                <a:lnTo>
                  <a:pt x="1697" y="725"/>
                </a:lnTo>
                <a:lnTo>
                  <a:pt x="1703" y="729"/>
                </a:lnTo>
                <a:lnTo>
                  <a:pt x="1732" y="750"/>
                </a:lnTo>
                <a:lnTo>
                  <a:pt x="1760" y="776"/>
                </a:lnTo>
                <a:lnTo>
                  <a:pt x="1785" y="805"/>
                </a:lnTo>
                <a:lnTo>
                  <a:pt x="1806" y="836"/>
                </a:lnTo>
                <a:lnTo>
                  <a:pt x="1821" y="871"/>
                </a:lnTo>
                <a:lnTo>
                  <a:pt x="1832" y="906"/>
                </a:lnTo>
                <a:lnTo>
                  <a:pt x="1836" y="943"/>
                </a:lnTo>
                <a:lnTo>
                  <a:pt x="1836" y="2546"/>
                </a:lnTo>
                <a:lnTo>
                  <a:pt x="1834" y="2568"/>
                </a:lnTo>
                <a:lnTo>
                  <a:pt x="1830" y="2589"/>
                </a:lnTo>
                <a:lnTo>
                  <a:pt x="1821" y="2630"/>
                </a:lnTo>
                <a:lnTo>
                  <a:pt x="1806" y="2669"/>
                </a:lnTo>
                <a:lnTo>
                  <a:pt x="1786" y="2705"/>
                </a:lnTo>
                <a:lnTo>
                  <a:pt x="1761" y="2739"/>
                </a:lnTo>
                <a:lnTo>
                  <a:pt x="1731" y="2769"/>
                </a:lnTo>
                <a:lnTo>
                  <a:pt x="1700" y="2796"/>
                </a:lnTo>
                <a:lnTo>
                  <a:pt x="1665" y="2821"/>
                </a:lnTo>
                <a:lnTo>
                  <a:pt x="1646" y="2835"/>
                </a:lnTo>
                <a:lnTo>
                  <a:pt x="1628" y="2850"/>
                </a:lnTo>
                <a:lnTo>
                  <a:pt x="1592" y="2896"/>
                </a:lnTo>
                <a:lnTo>
                  <a:pt x="1566" y="2941"/>
                </a:lnTo>
                <a:lnTo>
                  <a:pt x="1545" y="2987"/>
                </a:lnTo>
                <a:lnTo>
                  <a:pt x="1529" y="3033"/>
                </a:lnTo>
                <a:lnTo>
                  <a:pt x="1519" y="3079"/>
                </a:lnTo>
                <a:lnTo>
                  <a:pt x="1511" y="3125"/>
                </a:lnTo>
                <a:lnTo>
                  <a:pt x="1507" y="3168"/>
                </a:lnTo>
                <a:lnTo>
                  <a:pt x="1503" y="3211"/>
                </a:lnTo>
                <a:lnTo>
                  <a:pt x="1501" y="3253"/>
                </a:lnTo>
                <a:lnTo>
                  <a:pt x="1497" y="3294"/>
                </a:lnTo>
                <a:lnTo>
                  <a:pt x="1491" y="3332"/>
                </a:lnTo>
                <a:lnTo>
                  <a:pt x="1482" y="3367"/>
                </a:lnTo>
                <a:lnTo>
                  <a:pt x="1473" y="3392"/>
                </a:lnTo>
                <a:lnTo>
                  <a:pt x="1463" y="3415"/>
                </a:lnTo>
                <a:lnTo>
                  <a:pt x="1447" y="3436"/>
                </a:lnTo>
                <a:lnTo>
                  <a:pt x="1429" y="3455"/>
                </a:lnTo>
                <a:lnTo>
                  <a:pt x="1406" y="3470"/>
                </a:lnTo>
                <a:lnTo>
                  <a:pt x="1379" y="3483"/>
                </a:lnTo>
                <a:lnTo>
                  <a:pt x="1346" y="3494"/>
                </a:lnTo>
                <a:lnTo>
                  <a:pt x="1307" y="3500"/>
                </a:lnTo>
                <a:lnTo>
                  <a:pt x="1285" y="3503"/>
                </a:lnTo>
                <a:lnTo>
                  <a:pt x="1247" y="3508"/>
                </a:lnTo>
                <a:lnTo>
                  <a:pt x="1139" y="3517"/>
                </a:lnTo>
                <a:lnTo>
                  <a:pt x="1029" y="3523"/>
                </a:lnTo>
                <a:lnTo>
                  <a:pt x="918" y="3524"/>
                </a:lnTo>
                <a:lnTo>
                  <a:pt x="807" y="3523"/>
                </a:lnTo>
                <a:lnTo>
                  <a:pt x="697" y="3517"/>
                </a:lnTo>
                <a:lnTo>
                  <a:pt x="589" y="3508"/>
                </a:lnTo>
                <a:lnTo>
                  <a:pt x="551" y="3503"/>
                </a:lnTo>
                <a:lnTo>
                  <a:pt x="529" y="3500"/>
                </a:lnTo>
                <a:lnTo>
                  <a:pt x="490" y="3494"/>
                </a:lnTo>
                <a:lnTo>
                  <a:pt x="457" y="3483"/>
                </a:lnTo>
                <a:lnTo>
                  <a:pt x="430" y="3470"/>
                </a:lnTo>
                <a:lnTo>
                  <a:pt x="407" y="3455"/>
                </a:lnTo>
                <a:lnTo>
                  <a:pt x="389" y="3436"/>
                </a:lnTo>
                <a:lnTo>
                  <a:pt x="373" y="3415"/>
                </a:lnTo>
                <a:lnTo>
                  <a:pt x="363" y="3392"/>
                </a:lnTo>
                <a:lnTo>
                  <a:pt x="354" y="3367"/>
                </a:lnTo>
                <a:lnTo>
                  <a:pt x="345" y="3332"/>
                </a:lnTo>
                <a:lnTo>
                  <a:pt x="339" y="3294"/>
                </a:lnTo>
                <a:lnTo>
                  <a:pt x="335" y="3253"/>
                </a:lnTo>
                <a:lnTo>
                  <a:pt x="333" y="3211"/>
                </a:lnTo>
                <a:lnTo>
                  <a:pt x="329" y="3168"/>
                </a:lnTo>
                <a:lnTo>
                  <a:pt x="325" y="3125"/>
                </a:lnTo>
                <a:lnTo>
                  <a:pt x="317" y="3079"/>
                </a:lnTo>
                <a:lnTo>
                  <a:pt x="307" y="3033"/>
                </a:lnTo>
                <a:lnTo>
                  <a:pt x="291" y="2987"/>
                </a:lnTo>
                <a:lnTo>
                  <a:pt x="270" y="2941"/>
                </a:lnTo>
                <a:lnTo>
                  <a:pt x="244" y="2896"/>
                </a:lnTo>
                <a:lnTo>
                  <a:pt x="208" y="2850"/>
                </a:lnTo>
                <a:lnTo>
                  <a:pt x="190" y="2835"/>
                </a:lnTo>
                <a:lnTo>
                  <a:pt x="171" y="2821"/>
                </a:lnTo>
                <a:lnTo>
                  <a:pt x="142" y="2800"/>
                </a:lnTo>
                <a:lnTo>
                  <a:pt x="113" y="2774"/>
                </a:lnTo>
                <a:lnTo>
                  <a:pt x="87" y="2744"/>
                </a:lnTo>
                <a:lnTo>
                  <a:pt x="66" y="2724"/>
                </a:lnTo>
                <a:lnTo>
                  <a:pt x="47" y="2701"/>
                </a:lnTo>
                <a:lnTo>
                  <a:pt x="34" y="2676"/>
                </a:lnTo>
                <a:lnTo>
                  <a:pt x="23" y="2648"/>
                </a:lnTo>
                <a:lnTo>
                  <a:pt x="13" y="2619"/>
                </a:lnTo>
                <a:lnTo>
                  <a:pt x="6" y="2589"/>
                </a:lnTo>
                <a:lnTo>
                  <a:pt x="2" y="2568"/>
                </a:lnTo>
                <a:lnTo>
                  <a:pt x="0" y="2546"/>
                </a:lnTo>
                <a:lnTo>
                  <a:pt x="0" y="943"/>
                </a:lnTo>
                <a:lnTo>
                  <a:pt x="4" y="906"/>
                </a:lnTo>
                <a:lnTo>
                  <a:pt x="15" y="871"/>
                </a:lnTo>
                <a:lnTo>
                  <a:pt x="30" y="836"/>
                </a:lnTo>
                <a:lnTo>
                  <a:pt x="51" y="805"/>
                </a:lnTo>
                <a:lnTo>
                  <a:pt x="76" y="776"/>
                </a:lnTo>
                <a:lnTo>
                  <a:pt x="104" y="750"/>
                </a:lnTo>
                <a:lnTo>
                  <a:pt x="133" y="729"/>
                </a:lnTo>
                <a:lnTo>
                  <a:pt x="139" y="725"/>
                </a:lnTo>
                <a:lnTo>
                  <a:pt x="144" y="721"/>
                </a:lnTo>
                <a:lnTo>
                  <a:pt x="180" y="692"/>
                </a:lnTo>
                <a:lnTo>
                  <a:pt x="210" y="662"/>
                </a:lnTo>
                <a:lnTo>
                  <a:pt x="240" y="623"/>
                </a:lnTo>
                <a:lnTo>
                  <a:pt x="266" y="581"/>
                </a:lnTo>
                <a:lnTo>
                  <a:pt x="288" y="535"/>
                </a:lnTo>
                <a:lnTo>
                  <a:pt x="305" y="487"/>
                </a:lnTo>
                <a:lnTo>
                  <a:pt x="320" y="437"/>
                </a:lnTo>
                <a:lnTo>
                  <a:pt x="330" y="386"/>
                </a:lnTo>
                <a:lnTo>
                  <a:pt x="338" y="335"/>
                </a:lnTo>
                <a:lnTo>
                  <a:pt x="343" y="284"/>
                </a:lnTo>
                <a:lnTo>
                  <a:pt x="347" y="221"/>
                </a:lnTo>
                <a:lnTo>
                  <a:pt x="347" y="204"/>
                </a:lnTo>
                <a:lnTo>
                  <a:pt x="350" y="166"/>
                </a:lnTo>
                <a:lnTo>
                  <a:pt x="356" y="132"/>
                </a:lnTo>
                <a:lnTo>
                  <a:pt x="367" y="103"/>
                </a:lnTo>
                <a:lnTo>
                  <a:pt x="381" y="80"/>
                </a:lnTo>
                <a:lnTo>
                  <a:pt x="400" y="59"/>
                </a:lnTo>
                <a:lnTo>
                  <a:pt x="423" y="43"/>
                </a:lnTo>
                <a:lnTo>
                  <a:pt x="451" y="31"/>
                </a:lnTo>
                <a:lnTo>
                  <a:pt x="482" y="24"/>
                </a:lnTo>
                <a:lnTo>
                  <a:pt x="517" y="18"/>
                </a:lnTo>
                <a:lnTo>
                  <a:pt x="549" y="16"/>
                </a:lnTo>
                <a:lnTo>
                  <a:pt x="695" y="5"/>
                </a:lnTo>
                <a:lnTo>
                  <a:pt x="843" y="0"/>
                </a:lnTo>
                <a:close/>
              </a:path>
            </a:pathLst>
          </a:custGeom>
          <a:solidFill>
            <a:srgbClr val="D0E54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4" name="Google Shape;1904;p84"/>
          <p:cNvSpPr/>
          <p:nvPr/>
        </p:nvSpPr>
        <p:spPr>
          <a:xfrm>
            <a:off x="1997569" y="2277247"/>
            <a:ext cx="2645155" cy="3149406"/>
          </a:xfrm>
          <a:custGeom>
            <a:avLst/>
            <a:gdLst/>
            <a:ahLst/>
            <a:cxnLst/>
            <a:rect l="l" t="t" r="r" b="b"/>
            <a:pathLst>
              <a:path w="1836" h="2186" extrusionOk="0">
                <a:moveTo>
                  <a:pt x="345" y="0"/>
                </a:moveTo>
                <a:lnTo>
                  <a:pt x="1498" y="0"/>
                </a:lnTo>
                <a:lnTo>
                  <a:pt x="1533" y="0"/>
                </a:lnTo>
                <a:lnTo>
                  <a:pt x="1563" y="1"/>
                </a:lnTo>
                <a:lnTo>
                  <a:pt x="1590" y="5"/>
                </a:lnTo>
                <a:lnTo>
                  <a:pt x="1614" y="10"/>
                </a:lnTo>
                <a:lnTo>
                  <a:pt x="1639" y="21"/>
                </a:lnTo>
                <a:lnTo>
                  <a:pt x="1664" y="34"/>
                </a:lnTo>
                <a:lnTo>
                  <a:pt x="1692" y="52"/>
                </a:lnTo>
                <a:lnTo>
                  <a:pt x="1697" y="56"/>
                </a:lnTo>
                <a:lnTo>
                  <a:pt x="1703" y="60"/>
                </a:lnTo>
                <a:lnTo>
                  <a:pt x="1732" y="81"/>
                </a:lnTo>
                <a:lnTo>
                  <a:pt x="1760" y="107"/>
                </a:lnTo>
                <a:lnTo>
                  <a:pt x="1785" y="136"/>
                </a:lnTo>
                <a:lnTo>
                  <a:pt x="1806" y="167"/>
                </a:lnTo>
                <a:lnTo>
                  <a:pt x="1821" y="202"/>
                </a:lnTo>
                <a:lnTo>
                  <a:pt x="1832" y="237"/>
                </a:lnTo>
                <a:lnTo>
                  <a:pt x="1836" y="274"/>
                </a:lnTo>
                <a:lnTo>
                  <a:pt x="1836" y="1877"/>
                </a:lnTo>
                <a:lnTo>
                  <a:pt x="1834" y="1899"/>
                </a:lnTo>
                <a:lnTo>
                  <a:pt x="1830" y="1920"/>
                </a:lnTo>
                <a:lnTo>
                  <a:pt x="1821" y="1961"/>
                </a:lnTo>
                <a:lnTo>
                  <a:pt x="1806" y="2000"/>
                </a:lnTo>
                <a:lnTo>
                  <a:pt x="1786" y="2036"/>
                </a:lnTo>
                <a:lnTo>
                  <a:pt x="1761" y="2070"/>
                </a:lnTo>
                <a:lnTo>
                  <a:pt x="1731" y="2100"/>
                </a:lnTo>
                <a:lnTo>
                  <a:pt x="1700" y="2127"/>
                </a:lnTo>
                <a:lnTo>
                  <a:pt x="1665" y="2152"/>
                </a:lnTo>
                <a:lnTo>
                  <a:pt x="1635" y="2168"/>
                </a:lnTo>
                <a:lnTo>
                  <a:pt x="1604" y="2178"/>
                </a:lnTo>
                <a:lnTo>
                  <a:pt x="1571" y="2183"/>
                </a:lnTo>
                <a:lnTo>
                  <a:pt x="1537" y="2186"/>
                </a:lnTo>
                <a:lnTo>
                  <a:pt x="1502" y="2186"/>
                </a:lnTo>
                <a:lnTo>
                  <a:pt x="338" y="2186"/>
                </a:lnTo>
                <a:lnTo>
                  <a:pt x="282" y="2183"/>
                </a:lnTo>
                <a:lnTo>
                  <a:pt x="231" y="2176"/>
                </a:lnTo>
                <a:lnTo>
                  <a:pt x="185" y="2163"/>
                </a:lnTo>
                <a:lnTo>
                  <a:pt x="177" y="2157"/>
                </a:lnTo>
                <a:lnTo>
                  <a:pt x="171" y="2152"/>
                </a:lnTo>
                <a:lnTo>
                  <a:pt x="136" y="2127"/>
                </a:lnTo>
                <a:lnTo>
                  <a:pt x="105" y="2100"/>
                </a:lnTo>
                <a:lnTo>
                  <a:pt x="75" y="2070"/>
                </a:lnTo>
                <a:lnTo>
                  <a:pt x="50" y="2036"/>
                </a:lnTo>
                <a:lnTo>
                  <a:pt x="30" y="2000"/>
                </a:lnTo>
                <a:lnTo>
                  <a:pt x="15" y="1961"/>
                </a:lnTo>
                <a:lnTo>
                  <a:pt x="6" y="1920"/>
                </a:lnTo>
                <a:lnTo>
                  <a:pt x="2" y="1899"/>
                </a:lnTo>
                <a:lnTo>
                  <a:pt x="0" y="1877"/>
                </a:lnTo>
                <a:lnTo>
                  <a:pt x="0" y="274"/>
                </a:lnTo>
                <a:lnTo>
                  <a:pt x="4" y="237"/>
                </a:lnTo>
                <a:lnTo>
                  <a:pt x="15" y="202"/>
                </a:lnTo>
                <a:lnTo>
                  <a:pt x="30" y="167"/>
                </a:lnTo>
                <a:lnTo>
                  <a:pt x="51" y="136"/>
                </a:lnTo>
                <a:lnTo>
                  <a:pt x="76" y="107"/>
                </a:lnTo>
                <a:lnTo>
                  <a:pt x="104" y="81"/>
                </a:lnTo>
                <a:lnTo>
                  <a:pt x="133" y="60"/>
                </a:lnTo>
                <a:lnTo>
                  <a:pt x="139" y="56"/>
                </a:lnTo>
                <a:lnTo>
                  <a:pt x="144" y="52"/>
                </a:lnTo>
                <a:lnTo>
                  <a:pt x="176" y="31"/>
                </a:lnTo>
                <a:lnTo>
                  <a:pt x="207" y="17"/>
                </a:lnTo>
                <a:lnTo>
                  <a:pt x="239" y="8"/>
                </a:lnTo>
                <a:lnTo>
                  <a:pt x="271" y="3"/>
                </a:lnTo>
                <a:lnTo>
                  <a:pt x="307" y="0"/>
                </a:lnTo>
                <a:lnTo>
                  <a:pt x="345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5" name="Google Shape;1905;p84"/>
          <p:cNvSpPr/>
          <p:nvPr/>
        </p:nvSpPr>
        <p:spPr>
          <a:xfrm>
            <a:off x="2068165" y="2344960"/>
            <a:ext cx="2503965" cy="3013978"/>
          </a:xfrm>
          <a:custGeom>
            <a:avLst/>
            <a:gdLst/>
            <a:ahLst/>
            <a:cxnLst/>
            <a:rect l="l" t="t" r="r" b="b"/>
            <a:pathLst>
              <a:path w="1738" h="2092" extrusionOk="0">
                <a:moveTo>
                  <a:pt x="296" y="0"/>
                </a:moveTo>
                <a:lnTo>
                  <a:pt x="1449" y="0"/>
                </a:lnTo>
                <a:lnTo>
                  <a:pt x="1479" y="1"/>
                </a:lnTo>
                <a:lnTo>
                  <a:pt x="1504" y="1"/>
                </a:lnTo>
                <a:lnTo>
                  <a:pt x="1527" y="4"/>
                </a:lnTo>
                <a:lnTo>
                  <a:pt x="1548" y="9"/>
                </a:lnTo>
                <a:lnTo>
                  <a:pt x="1569" y="17"/>
                </a:lnTo>
                <a:lnTo>
                  <a:pt x="1592" y="29"/>
                </a:lnTo>
                <a:lnTo>
                  <a:pt x="1615" y="45"/>
                </a:lnTo>
                <a:lnTo>
                  <a:pt x="1619" y="47"/>
                </a:lnTo>
                <a:lnTo>
                  <a:pt x="1620" y="48"/>
                </a:lnTo>
                <a:lnTo>
                  <a:pt x="1622" y="48"/>
                </a:lnTo>
                <a:lnTo>
                  <a:pt x="1628" y="54"/>
                </a:lnTo>
                <a:lnTo>
                  <a:pt x="1656" y="73"/>
                </a:lnTo>
                <a:lnTo>
                  <a:pt x="1682" y="98"/>
                </a:lnTo>
                <a:lnTo>
                  <a:pt x="1704" y="128"/>
                </a:lnTo>
                <a:lnTo>
                  <a:pt x="1723" y="160"/>
                </a:lnTo>
                <a:lnTo>
                  <a:pt x="1734" y="192"/>
                </a:lnTo>
                <a:lnTo>
                  <a:pt x="1738" y="227"/>
                </a:lnTo>
                <a:lnTo>
                  <a:pt x="1738" y="1830"/>
                </a:lnTo>
                <a:lnTo>
                  <a:pt x="1734" y="1863"/>
                </a:lnTo>
                <a:lnTo>
                  <a:pt x="1734" y="1864"/>
                </a:lnTo>
                <a:lnTo>
                  <a:pt x="1734" y="1867"/>
                </a:lnTo>
                <a:lnTo>
                  <a:pt x="1726" y="1902"/>
                </a:lnTo>
                <a:lnTo>
                  <a:pt x="1712" y="1935"/>
                </a:lnTo>
                <a:lnTo>
                  <a:pt x="1694" y="1966"/>
                </a:lnTo>
                <a:lnTo>
                  <a:pt x="1671" y="1994"/>
                </a:lnTo>
                <a:lnTo>
                  <a:pt x="1647" y="2020"/>
                </a:lnTo>
                <a:lnTo>
                  <a:pt x="1619" y="2044"/>
                </a:lnTo>
                <a:lnTo>
                  <a:pt x="1590" y="2064"/>
                </a:lnTo>
                <a:lnTo>
                  <a:pt x="1565" y="2078"/>
                </a:lnTo>
                <a:lnTo>
                  <a:pt x="1538" y="2085"/>
                </a:lnTo>
                <a:lnTo>
                  <a:pt x="1510" y="2089"/>
                </a:lnTo>
                <a:lnTo>
                  <a:pt x="1482" y="2091"/>
                </a:lnTo>
                <a:lnTo>
                  <a:pt x="1453" y="2092"/>
                </a:lnTo>
                <a:lnTo>
                  <a:pt x="289" y="2092"/>
                </a:lnTo>
                <a:lnTo>
                  <a:pt x="245" y="2089"/>
                </a:lnTo>
                <a:lnTo>
                  <a:pt x="201" y="2083"/>
                </a:lnTo>
                <a:lnTo>
                  <a:pt x="158" y="2072"/>
                </a:lnTo>
                <a:lnTo>
                  <a:pt x="148" y="2064"/>
                </a:lnTo>
                <a:lnTo>
                  <a:pt x="119" y="2044"/>
                </a:lnTo>
                <a:lnTo>
                  <a:pt x="91" y="2020"/>
                </a:lnTo>
                <a:lnTo>
                  <a:pt x="67" y="1994"/>
                </a:lnTo>
                <a:lnTo>
                  <a:pt x="44" y="1965"/>
                </a:lnTo>
                <a:lnTo>
                  <a:pt x="26" y="1934"/>
                </a:lnTo>
                <a:lnTo>
                  <a:pt x="12" y="1901"/>
                </a:lnTo>
                <a:lnTo>
                  <a:pt x="4" y="1867"/>
                </a:lnTo>
                <a:lnTo>
                  <a:pt x="4" y="1864"/>
                </a:lnTo>
                <a:lnTo>
                  <a:pt x="4" y="1863"/>
                </a:lnTo>
                <a:lnTo>
                  <a:pt x="0" y="1830"/>
                </a:lnTo>
                <a:lnTo>
                  <a:pt x="0" y="227"/>
                </a:lnTo>
                <a:lnTo>
                  <a:pt x="4" y="192"/>
                </a:lnTo>
                <a:lnTo>
                  <a:pt x="15" y="160"/>
                </a:lnTo>
                <a:lnTo>
                  <a:pt x="34" y="128"/>
                </a:lnTo>
                <a:lnTo>
                  <a:pt x="56" y="98"/>
                </a:lnTo>
                <a:lnTo>
                  <a:pt x="82" y="73"/>
                </a:lnTo>
                <a:lnTo>
                  <a:pt x="110" y="54"/>
                </a:lnTo>
                <a:lnTo>
                  <a:pt x="116" y="48"/>
                </a:lnTo>
                <a:lnTo>
                  <a:pt x="118" y="48"/>
                </a:lnTo>
                <a:lnTo>
                  <a:pt x="119" y="47"/>
                </a:lnTo>
                <a:lnTo>
                  <a:pt x="123" y="45"/>
                </a:lnTo>
                <a:lnTo>
                  <a:pt x="150" y="26"/>
                </a:lnTo>
                <a:lnTo>
                  <a:pt x="178" y="14"/>
                </a:lnTo>
                <a:lnTo>
                  <a:pt x="204" y="7"/>
                </a:lnTo>
                <a:lnTo>
                  <a:pt x="233" y="3"/>
                </a:lnTo>
                <a:lnTo>
                  <a:pt x="263" y="1"/>
                </a:lnTo>
                <a:lnTo>
                  <a:pt x="296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6" name="Google Shape;1906;p84"/>
          <p:cNvSpPr>
            <a:spLocks noGrp="1"/>
          </p:cNvSpPr>
          <p:nvPr>
            <p:ph type="pic" idx="3"/>
          </p:nvPr>
        </p:nvSpPr>
        <p:spPr>
          <a:xfrm>
            <a:off x="2144522" y="2424200"/>
            <a:ext cx="2350008" cy="2852928"/>
          </a:xfrm>
          <a:prstGeom prst="roundRect">
            <a:avLst>
              <a:gd name="adj" fmla="val 1234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907" name="Google Shape;1907;p84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908" name="Google Shape;1908;p84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9" name="Google Shape;1909;p84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0" name="Google Shape;1910;p84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1" name="Google Shape;1911;p84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2" name="Google Shape;1912;p84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Pad white">
  <p:cSld name="iPad white">
    <p:bg>
      <p:bgPr>
        <a:solidFill>
          <a:schemeClr val="lt2"/>
        </a:solidFill>
        <a:effectLst/>
      </p:bgPr>
    </p:bg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85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5" name="Google Shape;1915;p85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6" name="Google Shape;1916;p85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7" name="Google Shape;1917;p85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8" name="Google Shape;1918;p85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19" name="Google Shape;1919;p85"/>
          <p:cNvSpPr txBox="1">
            <a:spLocks noGrp="1"/>
          </p:cNvSpPr>
          <p:nvPr>
            <p:ph type="body" idx="1"/>
          </p:nvPr>
        </p:nvSpPr>
        <p:spPr>
          <a:xfrm>
            <a:off x="6565901" y="2640853"/>
            <a:ext cx="5143500" cy="3429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1800"/>
              <a:buFont typeface="Arial"/>
              <a:buChar char="•"/>
              <a:defRPr sz="1800">
                <a:solidFill>
                  <a:srgbClr val="47464B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1920" name="Google Shape;1920;p85"/>
          <p:cNvSpPr txBox="1">
            <a:spLocks noGrp="1"/>
          </p:cNvSpPr>
          <p:nvPr>
            <p:ph type="body" idx="2"/>
          </p:nvPr>
        </p:nvSpPr>
        <p:spPr>
          <a:xfrm>
            <a:off x="6565901" y="1701835"/>
            <a:ext cx="5143500" cy="666924"/>
          </a:xfrm>
          <a:prstGeom prst="rect">
            <a:avLst/>
          </a:prstGeom>
          <a:solidFill>
            <a:srgbClr val="D0D7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921" name="Google Shape;1921;p85"/>
          <p:cNvGrpSpPr/>
          <p:nvPr/>
        </p:nvGrpSpPr>
        <p:grpSpPr>
          <a:xfrm>
            <a:off x="1743159" y="1778377"/>
            <a:ext cx="3136689" cy="4080933"/>
            <a:chOff x="14427200" y="12090400"/>
            <a:chExt cx="15590475" cy="20283713"/>
          </a:xfrm>
        </p:grpSpPr>
        <p:sp>
          <p:nvSpPr>
            <p:cNvPr id="1922" name="Google Shape;1922;p85"/>
            <p:cNvSpPr/>
            <p:nvPr/>
          </p:nvSpPr>
          <p:spPr>
            <a:xfrm>
              <a:off x="14427200" y="12090400"/>
              <a:ext cx="15590475" cy="202837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7" y="19571"/>
                  </a:moveTo>
                  <a:lnTo>
                    <a:pt x="2263" y="19571"/>
                  </a:lnTo>
                  <a:lnTo>
                    <a:pt x="2263" y="2006"/>
                  </a:lnTo>
                  <a:lnTo>
                    <a:pt x="19337" y="2006"/>
                  </a:lnTo>
                  <a:cubicBezTo>
                    <a:pt x="19337" y="2006"/>
                    <a:pt x="19337" y="19571"/>
                    <a:pt x="19337" y="19571"/>
                  </a:cubicBezTo>
                  <a:close/>
                  <a:moveTo>
                    <a:pt x="20539" y="0"/>
                  </a:moveTo>
                  <a:lnTo>
                    <a:pt x="1061" y="0"/>
                  </a:lnTo>
                  <a:cubicBezTo>
                    <a:pt x="476" y="0"/>
                    <a:pt x="0" y="366"/>
                    <a:pt x="0" y="815"/>
                  </a:cubicBezTo>
                  <a:lnTo>
                    <a:pt x="0" y="20785"/>
                  </a:lnTo>
                  <a:cubicBezTo>
                    <a:pt x="0" y="21234"/>
                    <a:pt x="476" y="21600"/>
                    <a:pt x="1061" y="21600"/>
                  </a:cubicBezTo>
                  <a:lnTo>
                    <a:pt x="20539" y="21600"/>
                  </a:lnTo>
                  <a:cubicBezTo>
                    <a:pt x="21124" y="21600"/>
                    <a:pt x="21600" y="21234"/>
                    <a:pt x="21600" y="20785"/>
                  </a:cubicBezTo>
                  <a:lnTo>
                    <a:pt x="21600" y="815"/>
                  </a:lnTo>
                  <a:cubicBezTo>
                    <a:pt x="21600" y="366"/>
                    <a:pt x="21124" y="0"/>
                    <a:pt x="20539" y="0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3" name="Google Shape;1923;p85"/>
            <p:cNvSpPr/>
            <p:nvPr/>
          </p:nvSpPr>
          <p:spPr>
            <a:xfrm>
              <a:off x="14478000" y="12141200"/>
              <a:ext cx="15480431" cy="201736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6" y="19678"/>
                  </a:moveTo>
                  <a:lnTo>
                    <a:pt x="19474" y="19678"/>
                  </a:lnTo>
                  <a:lnTo>
                    <a:pt x="19474" y="1900"/>
                  </a:lnTo>
                  <a:lnTo>
                    <a:pt x="2126" y="1900"/>
                  </a:lnTo>
                  <a:cubicBezTo>
                    <a:pt x="2126" y="1900"/>
                    <a:pt x="2126" y="19678"/>
                    <a:pt x="2126" y="19678"/>
                  </a:cubicBezTo>
                  <a:close/>
                  <a:moveTo>
                    <a:pt x="991" y="21600"/>
                  </a:moveTo>
                  <a:cubicBezTo>
                    <a:pt x="445" y="21600"/>
                    <a:pt x="0" y="21259"/>
                    <a:pt x="0" y="20839"/>
                  </a:cubicBezTo>
                  <a:lnTo>
                    <a:pt x="0" y="761"/>
                  </a:lnTo>
                  <a:cubicBezTo>
                    <a:pt x="0" y="341"/>
                    <a:pt x="445" y="0"/>
                    <a:pt x="991" y="0"/>
                  </a:cubicBezTo>
                  <a:lnTo>
                    <a:pt x="20609" y="0"/>
                  </a:lnTo>
                  <a:cubicBezTo>
                    <a:pt x="21155" y="0"/>
                    <a:pt x="21600" y="341"/>
                    <a:pt x="21600" y="761"/>
                  </a:cubicBezTo>
                  <a:lnTo>
                    <a:pt x="21600" y="20839"/>
                  </a:lnTo>
                  <a:cubicBezTo>
                    <a:pt x="21600" y="21259"/>
                    <a:pt x="21155" y="21600"/>
                    <a:pt x="20609" y="21600"/>
                  </a:cubicBezTo>
                  <a:cubicBezTo>
                    <a:pt x="20609" y="21600"/>
                    <a:pt x="991" y="21600"/>
                    <a:pt x="991" y="21600"/>
                  </a:cubicBez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4" name="Google Shape;1924;p85"/>
            <p:cNvSpPr/>
            <p:nvPr/>
          </p:nvSpPr>
          <p:spPr>
            <a:xfrm>
              <a:off x="14528800" y="12192000"/>
              <a:ext cx="15384020" cy="200772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451" y="19661"/>
                  </a:moveTo>
                  <a:lnTo>
                    <a:pt x="2149" y="19661"/>
                  </a:lnTo>
                  <a:lnTo>
                    <a:pt x="2149" y="1916"/>
                  </a:lnTo>
                  <a:lnTo>
                    <a:pt x="19451" y="1916"/>
                  </a:lnTo>
                  <a:cubicBezTo>
                    <a:pt x="19451" y="1916"/>
                    <a:pt x="19451" y="19661"/>
                    <a:pt x="19451" y="19661"/>
                  </a:cubicBezTo>
                  <a:close/>
                  <a:moveTo>
                    <a:pt x="20670" y="0"/>
                  </a:moveTo>
                  <a:lnTo>
                    <a:pt x="930" y="0"/>
                  </a:lnTo>
                  <a:cubicBezTo>
                    <a:pt x="419" y="0"/>
                    <a:pt x="0" y="321"/>
                    <a:pt x="0" y="712"/>
                  </a:cubicBezTo>
                  <a:lnTo>
                    <a:pt x="0" y="20888"/>
                  </a:lnTo>
                  <a:cubicBezTo>
                    <a:pt x="0" y="21279"/>
                    <a:pt x="419" y="21600"/>
                    <a:pt x="930" y="21600"/>
                  </a:cubicBezTo>
                  <a:lnTo>
                    <a:pt x="20670" y="21600"/>
                  </a:lnTo>
                  <a:cubicBezTo>
                    <a:pt x="21182" y="21600"/>
                    <a:pt x="21600" y="21279"/>
                    <a:pt x="21600" y="20888"/>
                  </a:cubicBezTo>
                  <a:lnTo>
                    <a:pt x="21600" y="712"/>
                  </a:lnTo>
                  <a:cubicBezTo>
                    <a:pt x="21600" y="321"/>
                    <a:pt x="21182" y="0"/>
                    <a:pt x="20670" y="0"/>
                  </a:cubicBezTo>
                  <a:close/>
                </a:path>
              </a:pathLst>
            </a:custGeom>
            <a:gradFill>
              <a:gsLst>
                <a:gs pos="0">
                  <a:srgbClr val="D0D7DB"/>
                </a:gs>
                <a:gs pos="38000">
                  <a:srgbClr val="F0F2F5"/>
                </a:gs>
                <a:gs pos="85000">
                  <a:srgbClr val="FEFEFE"/>
                </a:gs>
                <a:gs pos="100000">
                  <a:srgbClr val="FEFEFE"/>
                </a:gs>
              </a:gsLst>
              <a:lin ang="1800000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5" name="Google Shape;1925;p85"/>
            <p:cNvSpPr/>
            <p:nvPr/>
          </p:nvSpPr>
          <p:spPr>
            <a:xfrm>
              <a:off x="14516100" y="12179300"/>
              <a:ext cx="15411091" cy="201043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47" y="29"/>
                  </a:moveTo>
                  <a:cubicBezTo>
                    <a:pt x="446" y="29"/>
                    <a:pt x="38" y="342"/>
                    <a:pt x="38" y="726"/>
                  </a:cubicBezTo>
                  <a:lnTo>
                    <a:pt x="38" y="20874"/>
                  </a:lnTo>
                  <a:cubicBezTo>
                    <a:pt x="38" y="21258"/>
                    <a:pt x="446" y="21571"/>
                    <a:pt x="947" y="21571"/>
                  </a:cubicBezTo>
                  <a:lnTo>
                    <a:pt x="20653" y="21571"/>
                  </a:lnTo>
                  <a:cubicBezTo>
                    <a:pt x="21154" y="21571"/>
                    <a:pt x="21562" y="21258"/>
                    <a:pt x="21562" y="20874"/>
                  </a:cubicBezTo>
                  <a:lnTo>
                    <a:pt x="21562" y="726"/>
                  </a:lnTo>
                  <a:cubicBezTo>
                    <a:pt x="21562" y="342"/>
                    <a:pt x="21154" y="29"/>
                    <a:pt x="20653" y="29"/>
                  </a:cubicBezTo>
                  <a:cubicBezTo>
                    <a:pt x="20653" y="29"/>
                    <a:pt x="947" y="29"/>
                    <a:pt x="947" y="29"/>
                  </a:cubicBezTo>
                  <a:close/>
                  <a:moveTo>
                    <a:pt x="20653" y="21600"/>
                  </a:moveTo>
                  <a:lnTo>
                    <a:pt x="947" y="21600"/>
                  </a:lnTo>
                  <a:cubicBezTo>
                    <a:pt x="425" y="21600"/>
                    <a:pt x="0" y="21274"/>
                    <a:pt x="0" y="20874"/>
                  </a:cubicBezTo>
                  <a:lnTo>
                    <a:pt x="0" y="726"/>
                  </a:lnTo>
                  <a:cubicBezTo>
                    <a:pt x="0" y="326"/>
                    <a:pt x="425" y="0"/>
                    <a:pt x="947" y="0"/>
                  </a:cubicBezTo>
                  <a:lnTo>
                    <a:pt x="20653" y="0"/>
                  </a:lnTo>
                  <a:cubicBezTo>
                    <a:pt x="21175" y="0"/>
                    <a:pt x="21600" y="326"/>
                    <a:pt x="21600" y="726"/>
                  </a:cubicBezTo>
                  <a:lnTo>
                    <a:pt x="21600" y="20874"/>
                  </a:lnTo>
                  <a:cubicBezTo>
                    <a:pt x="21600" y="21274"/>
                    <a:pt x="21175" y="21600"/>
                    <a:pt x="20653" y="21600"/>
                  </a:cubicBez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6" name="Google Shape;1926;p85"/>
            <p:cNvSpPr/>
            <p:nvPr/>
          </p:nvSpPr>
          <p:spPr>
            <a:xfrm>
              <a:off x="17602200" y="12090400"/>
              <a:ext cx="9555755" cy="897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7" name="Google Shape;1927;p85"/>
            <p:cNvSpPr/>
            <p:nvPr/>
          </p:nvSpPr>
          <p:spPr>
            <a:xfrm>
              <a:off x="16065500" y="13970000"/>
              <a:ext cx="12323458" cy="4037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8" name="Google Shape;1928;p85"/>
            <p:cNvSpPr/>
            <p:nvPr/>
          </p:nvSpPr>
          <p:spPr>
            <a:xfrm>
              <a:off x="16254428" y="14061788"/>
              <a:ext cx="11950874" cy="215371"/>
            </a:xfrm>
            <a:custGeom>
              <a:avLst/>
              <a:gdLst/>
              <a:ahLst/>
              <a:cxnLst/>
              <a:rect l="l" t="t" r="r" b="b"/>
              <a:pathLst>
                <a:path w="11950874" h="215371" extrusionOk="0">
                  <a:moveTo>
                    <a:pt x="0" y="122970"/>
                  </a:moveTo>
                  <a:lnTo>
                    <a:pt x="42687" y="122970"/>
                  </a:lnTo>
                  <a:lnTo>
                    <a:pt x="42687" y="215370"/>
                  </a:lnTo>
                  <a:lnTo>
                    <a:pt x="0" y="215370"/>
                  </a:lnTo>
                  <a:close/>
                  <a:moveTo>
                    <a:pt x="11901472" y="98713"/>
                  </a:moveTo>
                  <a:lnTo>
                    <a:pt x="11901472" y="144861"/>
                  </a:lnTo>
                  <a:lnTo>
                    <a:pt x="11924532" y="144861"/>
                  </a:lnTo>
                  <a:cubicBezTo>
                    <a:pt x="11924532" y="144861"/>
                    <a:pt x="11924532" y="98713"/>
                    <a:pt x="11924532" y="98713"/>
                  </a:cubicBezTo>
                  <a:close/>
                  <a:moveTo>
                    <a:pt x="167288" y="75541"/>
                  </a:moveTo>
                  <a:lnTo>
                    <a:pt x="212884" y="75541"/>
                  </a:lnTo>
                  <a:lnTo>
                    <a:pt x="212884" y="215370"/>
                  </a:lnTo>
                  <a:lnTo>
                    <a:pt x="167288" y="215370"/>
                  </a:lnTo>
                  <a:close/>
                  <a:moveTo>
                    <a:pt x="85099" y="75541"/>
                  </a:moveTo>
                  <a:lnTo>
                    <a:pt x="124876" y="75541"/>
                  </a:lnTo>
                  <a:lnTo>
                    <a:pt x="124876" y="215371"/>
                  </a:lnTo>
                  <a:lnTo>
                    <a:pt x="85099" y="215371"/>
                  </a:lnTo>
                  <a:close/>
                  <a:moveTo>
                    <a:pt x="11582912" y="47913"/>
                  </a:moveTo>
                  <a:cubicBezTo>
                    <a:pt x="11576550" y="47913"/>
                    <a:pt x="11571272" y="53041"/>
                    <a:pt x="11571272" y="59456"/>
                  </a:cubicBezTo>
                  <a:lnTo>
                    <a:pt x="11571272" y="174845"/>
                  </a:lnTo>
                  <a:cubicBezTo>
                    <a:pt x="11571272" y="181196"/>
                    <a:pt x="11576550" y="186356"/>
                    <a:pt x="11582912" y="186356"/>
                  </a:cubicBezTo>
                  <a:lnTo>
                    <a:pt x="11859876" y="186356"/>
                  </a:lnTo>
                  <a:cubicBezTo>
                    <a:pt x="11866236" y="186356"/>
                    <a:pt x="11871308" y="181196"/>
                    <a:pt x="11871308" y="174845"/>
                  </a:cubicBezTo>
                  <a:cubicBezTo>
                    <a:pt x="11871308" y="174845"/>
                    <a:pt x="11871308" y="59456"/>
                    <a:pt x="11871308" y="59456"/>
                  </a:cubicBezTo>
                  <a:cubicBezTo>
                    <a:pt x="11871308" y="53041"/>
                    <a:pt x="11866236" y="47913"/>
                    <a:pt x="11859876" y="47913"/>
                  </a:cubicBezTo>
                  <a:close/>
                  <a:moveTo>
                    <a:pt x="255296" y="41048"/>
                  </a:moveTo>
                  <a:lnTo>
                    <a:pt x="295073" y="41048"/>
                  </a:lnTo>
                  <a:lnTo>
                    <a:pt x="295073" y="215371"/>
                  </a:lnTo>
                  <a:lnTo>
                    <a:pt x="255296" y="215371"/>
                  </a:lnTo>
                  <a:close/>
                  <a:moveTo>
                    <a:pt x="11593170" y="22513"/>
                  </a:moveTo>
                  <a:lnTo>
                    <a:pt x="11870162" y="22513"/>
                  </a:lnTo>
                  <a:cubicBezTo>
                    <a:pt x="11889178" y="22513"/>
                    <a:pt x="11904760" y="38052"/>
                    <a:pt x="11904760" y="57146"/>
                  </a:cubicBezTo>
                  <a:lnTo>
                    <a:pt x="11904760" y="68634"/>
                  </a:lnTo>
                  <a:cubicBezTo>
                    <a:pt x="11904760" y="68634"/>
                    <a:pt x="11950874" y="68634"/>
                    <a:pt x="11950874" y="68634"/>
                  </a:cubicBezTo>
                  <a:lnTo>
                    <a:pt x="11950874" y="160952"/>
                  </a:lnTo>
                  <a:lnTo>
                    <a:pt x="11904760" y="160952"/>
                  </a:lnTo>
                  <a:lnTo>
                    <a:pt x="11904760" y="172534"/>
                  </a:lnTo>
                  <a:cubicBezTo>
                    <a:pt x="11904760" y="191594"/>
                    <a:pt x="11889178" y="207133"/>
                    <a:pt x="11870162" y="207133"/>
                  </a:cubicBezTo>
                  <a:lnTo>
                    <a:pt x="11593170" y="207133"/>
                  </a:lnTo>
                  <a:cubicBezTo>
                    <a:pt x="11574028" y="207133"/>
                    <a:pt x="11558572" y="191594"/>
                    <a:pt x="11558572" y="172534"/>
                  </a:cubicBezTo>
                  <a:lnTo>
                    <a:pt x="11558572" y="57146"/>
                  </a:lnTo>
                  <a:cubicBezTo>
                    <a:pt x="11558572" y="38052"/>
                    <a:pt x="11574028" y="22513"/>
                    <a:pt x="11593170" y="22513"/>
                  </a:cubicBezTo>
                  <a:close/>
                  <a:moveTo>
                    <a:pt x="337485" y="0"/>
                  </a:moveTo>
                  <a:lnTo>
                    <a:pt x="383307" y="0"/>
                  </a:lnTo>
                  <a:lnTo>
                    <a:pt x="383307" y="215371"/>
                  </a:lnTo>
                  <a:lnTo>
                    <a:pt x="337485" y="215371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9" name="Google Shape;1929;p85"/>
            <p:cNvSpPr/>
            <p:nvPr/>
          </p:nvSpPr>
          <p:spPr>
            <a:xfrm>
              <a:off x="21729700" y="30861000"/>
              <a:ext cx="989640" cy="9896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20564"/>
                  </a:moveTo>
                  <a:cubicBezTo>
                    <a:pt x="5408" y="20564"/>
                    <a:pt x="1036" y="16193"/>
                    <a:pt x="1036" y="10800"/>
                  </a:cubicBezTo>
                  <a:cubicBezTo>
                    <a:pt x="1036" y="5408"/>
                    <a:pt x="5408" y="1036"/>
                    <a:pt x="10800" y="1036"/>
                  </a:cubicBezTo>
                  <a:cubicBezTo>
                    <a:pt x="16192" y="1036"/>
                    <a:pt x="20564" y="5408"/>
                    <a:pt x="20564" y="10800"/>
                  </a:cubicBezTo>
                  <a:cubicBezTo>
                    <a:pt x="20564" y="16193"/>
                    <a:pt x="16192" y="20564"/>
                    <a:pt x="10800" y="20564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800" y="0"/>
                  </a:cubicBezTo>
                  <a:close/>
                </a:path>
              </a:pathLst>
            </a:custGeom>
            <a:gradFill>
              <a:gsLst>
                <a:gs pos="0">
                  <a:srgbClr val="647681"/>
                </a:gs>
                <a:gs pos="46000">
                  <a:srgbClr val="B5E65F"/>
                </a:gs>
                <a:gs pos="90000">
                  <a:schemeClr val="lt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0" name="Google Shape;1930;p85"/>
            <p:cNvSpPr/>
            <p:nvPr/>
          </p:nvSpPr>
          <p:spPr>
            <a:xfrm>
              <a:off x="21767800" y="30861000"/>
              <a:ext cx="809638" cy="3219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73" y="21600"/>
                  </a:moveTo>
                  <a:cubicBezTo>
                    <a:pt x="2977" y="10785"/>
                    <a:pt x="7227" y="3185"/>
                    <a:pt x="12183" y="3185"/>
                  </a:cubicBezTo>
                  <a:cubicBezTo>
                    <a:pt x="15317" y="3185"/>
                    <a:pt x="18167" y="6227"/>
                    <a:pt x="20296" y="11195"/>
                  </a:cubicBezTo>
                  <a:lnTo>
                    <a:pt x="21600" y="9940"/>
                  </a:lnTo>
                  <a:cubicBezTo>
                    <a:pt x="19205" y="3808"/>
                    <a:pt x="15871" y="0"/>
                    <a:pt x="12183" y="0"/>
                  </a:cubicBezTo>
                  <a:cubicBezTo>
                    <a:pt x="6697" y="0"/>
                    <a:pt x="1993" y="8418"/>
                    <a:pt x="0" y="20398"/>
                  </a:cubicBezTo>
                  <a:cubicBezTo>
                    <a:pt x="0" y="20398"/>
                    <a:pt x="1173" y="21600"/>
                    <a:pt x="1173" y="216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B5E65F"/>
                </a:gs>
              </a:gsLst>
              <a:lin ang="20718678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1" name="Google Shape;1931;p85"/>
            <p:cNvSpPr/>
            <p:nvPr/>
          </p:nvSpPr>
          <p:spPr>
            <a:xfrm>
              <a:off x="21996400" y="12992100"/>
              <a:ext cx="272244" cy="2721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39" y="21600"/>
                    <a:pt x="0" y="16765"/>
                    <a:pt x="0" y="10803"/>
                  </a:cubicBezTo>
                  <a:cubicBezTo>
                    <a:pt x="0" y="4835"/>
                    <a:pt x="4839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gradFill>
              <a:gsLst>
                <a:gs pos="0">
                  <a:srgbClr val="464646"/>
                </a:gs>
                <a:gs pos="92000">
                  <a:srgbClr val="060606"/>
                </a:gs>
                <a:gs pos="100000">
                  <a:srgbClr val="06060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2" name="Google Shape;1932;p85"/>
            <p:cNvSpPr/>
            <p:nvPr/>
          </p:nvSpPr>
          <p:spPr>
            <a:xfrm>
              <a:off x="22110700" y="13106400"/>
              <a:ext cx="66933" cy="669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39" y="21600"/>
                    <a:pt x="0" y="16765"/>
                    <a:pt x="0" y="10803"/>
                  </a:cubicBezTo>
                  <a:cubicBezTo>
                    <a:pt x="0" y="4835"/>
                    <a:pt x="4839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solidFill>
              <a:srgbClr val="557DB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3" name="Google Shape;1933;p85"/>
            <p:cNvSpPr/>
            <p:nvPr/>
          </p:nvSpPr>
          <p:spPr>
            <a:xfrm>
              <a:off x="21704300" y="13068300"/>
              <a:ext cx="132873" cy="1328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798"/>
                  </a:moveTo>
                  <a:cubicBezTo>
                    <a:pt x="21600" y="16757"/>
                    <a:pt x="16773" y="21600"/>
                    <a:pt x="10797" y="21600"/>
                  </a:cubicBezTo>
                  <a:cubicBezTo>
                    <a:pt x="4795" y="21600"/>
                    <a:pt x="0" y="16757"/>
                    <a:pt x="0" y="10798"/>
                  </a:cubicBezTo>
                  <a:cubicBezTo>
                    <a:pt x="0" y="4826"/>
                    <a:pt x="4795" y="0"/>
                    <a:pt x="10797" y="0"/>
                  </a:cubicBezTo>
                  <a:cubicBezTo>
                    <a:pt x="16773" y="0"/>
                    <a:pt x="21600" y="4826"/>
                    <a:pt x="21600" y="10798"/>
                  </a:cubicBezTo>
                  <a:close/>
                </a:path>
              </a:pathLst>
            </a:custGeom>
            <a:solidFill>
              <a:srgbClr val="BEBFC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34" name="Google Shape;1934;p85"/>
          <p:cNvSpPr>
            <a:spLocks noGrp="1"/>
          </p:cNvSpPr>
          <p:nvPr>
            <p:ph type="pic" idx="3"/>
          </p:nvPr>
        </p:nvSpPr>
        <p:spPr>
          <a:xfrm>
            <a:off x="2071808" y="2236803"/>
            <a:ext cx="2479390" cy="3233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935" name="Google Shape;1935;p85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936" name="Google Shape;1936;p85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7" name="Google Shape;1937;p85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8" name="Google Shape;1938;p85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9" name="Google Shape;1939;p85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0" name="Google Shape;1940;p85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pad black">
  <p:cSld name="big ipad black">
    <p:spTree>
      <p:nvGrpSpPr>
        <p:cNvPr id="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2" name="Google Shape;1942;p86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943" name="Google Shape;1943;p86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4" name="Google Shape;1944;p86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5" name="Google Shape;1945;p86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6" name="Google Shape;1946;p86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7" name="Google Shape;1947;p86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48" name="Google Shape;1948;p86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9" name="Google Shape;1949;p86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0" name="Google Shape;1950;p86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1" name="Google Shape;1951;p86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2" name="Google Shape;1952;p86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53" name="Google Shape;1953;p86"/>
          <p:cNvSpPr/>
          <p:nvPr/>
        </p:nvSpPr>
        <p:spPr>
          <a:xfrm>
            <a:off x="3479144" y="1425678"/>
            <a:ext cx="5233713" cy="5432322"/>
          </a:xfrm>
          <a:custGeom>
            <a:avLst/>
            <a:gdLst/>
            <a:ahLst/>
            <a:cxnLst/>
            <a:rect l="l" t="t" r="r" b="b"/>
            <a:pathLst>
              <a:path w="5233713" h="5432322" extrusionOk="0">
                <a:moveTo>
                  <a:pt x="257082" y="0"/>
                </a:moveTo>
                <a:lnTo>
                  <a:pt x="4976631" y="0"/>
                </a:lnTo>
                <a:cubicBezTo>
                  <a:pt x="5118378" y="0"/>
                  <a:pt x="5233713" y="115379"/>
                  <a:pt x="5233713" y="256922"/>
                </a:cubicBezTo>
                <a:lnTo>
                  <a:pt x="5233713" y="5432322"/>
                </a:lnTo>
                <a:lnTo>
                  <a:pt x="4685385" y="5432322"/>
                </a:lnTo>
                <a:lnTo>
                  <a:pt x="4685385" y="5304411"/>
                </a:lnTo>
                <a:cubicBezTo>
                  <a:pt x="4685385" y="3747066"/>
                  <a:pt x="4685385" y="632376"/>
                  <a:pt x="4685385" y="632376"/>
                </a:cubicBezTo>
                <a:lnTo>
                  <a:pt x="548329" y="632376"/>
                </a:lnTo>
                <a:lnTo>
                  <a:pt x="548329" y="5432322"/>
                </a:lnTo>
                <a:lnTo>
                  <a:pt x="0" y="5432322"/>
                </a:lnTo>
                <a:lnTo>
                  <a:pt x="0" y="256922"/>
                </a:lnTo>
                <a:cubicBezTo>
                  <a:pt x="0" y="115379"/>
                  <a:pt x="115336" y="0"/>
                  <a:pt x="25708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4" name="Google Shape;1954;p86"/>
          <p:cNvSpPr/>
          <p:nvPr/>
        </p:nvSpPr>
        <p:spPr>
          <a:xfrm>
            <a:off x="3496198" y="1442732"/>
            <a:ext cx="5196771" cy="5415268"/>
          </a:xfrm>
          <a:custGeom>
            <a:avLst/>
            <a:gdLst/>
            <a:ahLst/>
            <a:cxnLst/>
            <a:rect l="l" t="t" r="r" b="b"/>
            <a:pathLst>
              <a:path w="5196771" h="5415268" extrusionOk="0">
                <a:moveTo>
                  <a:pt x="238426" y="0"/>
                </a:moveTo>
                <a:lnTo>
                  <a:pt x="4958345" y="0"/>
                </a:lnTo>
                <a:cubicBezTo>
                  <a:pt x="5089708" y="0"/>
                  <a:pt x="5196771" y="106915"/>
                  <a:pt x="5196771" y="238598"/>
                </a:cubicBezTo>
                <a:lnTo>
                  <a:pt x="5196771" y="5415268"/>
                </a:lnTo>
                <a:lnTo>
                  <a:pt x="4685274" y="5415268"/>
                </a:lnTo>
                <a:lnTo>
                  <a:pt x="4685274" y="595710"/>
                </a:lnTo>
                <a:lnTo>
                  <a:pt x="511497" y="595710"/>
                </a:lnTo>
                <a:cubicBezTo>
                  <a:pt x="511497" y="595710"/>
                  <a:pt x="511497" y="3731067"/>
                  <a:pt x="511497" y="5298746"/>
                </a:cubicBezTo>
                <a:lnTo>
                  <a:pt x="511497" y="5415268"/>
                </a:lnTo>
                <a:lnTo>
                  <a:pt x="0" y="5415268"/>
                </a:lnTo>
                <a:lnTo>
                  <a:pt x="0" y="238598"/>
                </a:lnTo>
                <a:cubicBezTo>
                  <a:pt x="0" y="106915"/>
                  <a:pt x="107063" y="0"/>
                  <a:pt x="238426" y="0"/>
                </a:cubicBezTo>
                <a:close/>
              </a:path>
            </a:pathLst>
          </a:custGeom>
          <a:solidFill>
            <a:srgbClr val="FDFD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5" name="Google Shape;1955;p86"/>
          <p:cNvSpPr/>
          <p:nvPr/>
        </p:nvSpPr>
        <p:spPr>
          <a:xfrm>
            <a:off x="3513251" y="1459786"/>
            <a:ext cx="5164406" cy="5398215"/>
          </a:xfrm>
          <a:custGeom>
            <a:avLst/>
            <a:gdLst/>
            <a:ahLst/>
            <a:cxnLst/>
            <a:rect l="l" t="t" r="r" b="b"/>
            <a:pathLst>
              <a:path w="5164406" h="5398215" extrusionOk="0">
                <a:moveTo>
                  <a:pt x="222357" y="0"/>
                </a:moveTo>
                <a:lnTo>
                  <a:pt x="4942049" y="0"/>
                </a:lnTo>
                <a:cubicBezTo>
                  <a:pt x="5064465" y="0"/>
                  <a:pt x="5164406" y="100163"/>
                  <a:pt x="5164406" y="222168"/>
                </a:cubicBezTo>
                <a:lnTo>
                  <a:pt x="5164406" y="5398215"/>
                </a:lnTo>
                <a:lnTo>
                  <a:pt x="4650596" y="5398215"/>
                </a:lnTo>
                <a:lnTo>
                  <a:pt x="4650596" y="5269727"/>
                </a:lnTo>
                <a:cubicBezTo>
                  <a:pt x="4650596" y="3712436"/>
                  <a:pt x="4650596" y="597856"/>
                  <a:pt x="4650596" y="597856"/>
                </a:cubicBezTo>
                <a:lnTo>
                  <a:pt x="513811" y="597856"/>
                </a:lnTo>
                <a:lnTo>
                  <a:pt x="513811" y="5398215"/>
                </a:lnTo>
                <a:lnTo>
                  <a:pt x="0" y="5398215"/>
                </a:lnTo>
                <a:lnTo>
                  <a:pt x="0" y="222168"/>
                </a:lnTo>
                <a:cubicBezTo>
                  <a:pt x="0" y="100163"/>
                  <a:pt x="100180" y="0"/>
                  <a:pt x="222357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38000">
                <a:srgbClr val="292A2E"/>
              </a:gs>
              <a:gs pos="85000">
                <a:srgbClr val="46474B"/>
              </a:gs>
              <a:gs pos="100000">
                <a:srgbClr val="46474B"/>
              </a:gs>
            </a:gsLst>
            <a:lin ang="180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6" name="Google Shape;1956;p86"/>
          <p:cNvSpPr/>
          <p:nvPr/>
        </p:nvSpPr>
        <p:spPr>
          <a:xfrm>
            <a:off x="4544990" y="1425678"/>
            <a:ext cx="3207861" cy="3011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1D1D2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7" name="Google Shape;1957;p86"/>
          <p:cNvSpPr/>
          <p:nvPr/>
        </p:nvSpPr>
        <p:spPr>
          <a:xfrm>
            <a:off x="4029120" y="2056658"/>
            <a:ext cx="4136977" cy="13553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38000">
                <a:srgbClr val="292A2E"/>
              </a:gs>
              <a:gs pos="85000">
                <a:srgbClr val="46474B"/>
              </a:gs>
              <a:gs pos="100000">
                <a:srgbClr val="46474B"/>
              </a:gs>
            </a:gsLst>
            <a:lin ang="180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8" name="Google Shape;1958;p86"/>
          <p:cNvSpPr/>
          <p:nvPr/>
        </p:nvSpPr>
        <p:spPr>
          <a:xfrm>
            <a:off x="4092543" y="2087471"/>
            <a:ext cx="4011901" cy="72300"/>
          </a:xfrm>
          <a:custGeom>
            <a:avLst/>
            <a:gdLst/>
            <a:ahLst/>
            <a:cxnLst/>
            <a:rect l="l" t="t" r="r" b="b"/>
            <a:pathLst>
              <a:path w="11950874" h="215371" extrusionOk="0">
                <a:moveTo>
                  <a:pt x="0" y="122970"/>
                </a:moveTo>
                <a:lnTo>
                  <a:pt x="42687" y="122970"/>
                </a:lnTo>
                <a:lnTo>
                  <a:pt x="42687" y="215370"/>
                </a:lnTo>
                <a:lnTo>
                  <a:pt x="0" y="215370"/>
                </a:lnTo>
                <a:close/>
                <a:moveTo>
                  <a:pt x="11901472" y="98713"/>
                </a:moveTo>
                <a:lnTo>
                  <a:pt x="11901472" y="144861"/>
                </a:lnTo>
                <a:lnTo>
                  <a:pt x="11924532" y="144861"/>
                </a:lnTo>
                <a:cubicBezTo>
                  <a:pt x="11924532" y="144861"/>
                  <a:pt x="11924532" y="98713"/>
                  <a:pt x="11924532" y="98713"/>
                </a:cubicBezTo>
                <a:close/>
                <a:moveTo>
                  <a:pt x="167288" y="75541"/>
                </a:moveTo>
                <a:lnTo>
                  <a:pt x="212884" y="75541"/>
                </a:lnTo>
                <a:lnTo>
                  <a:pt x="212884" y="215370"/>
                </a:lnTo>
                <a:lnTo>
                  <a:pt x="167288" y="215370"/>
                </a:lnTo>
                <a:close/>
                <a:moveTo>
                  <a:pt x="85099" y="75541"/>
                </a:moveTo>
                <a:lnTo>
                  <a:pt x="124876" y="75541"/>
                </a:lnTo>
                <a:lnTo>
                  <a:pt x="124876" y="215371"/>
                </a:lnTo>
                <a:lnTo>
                  <a:pt x="85099" y="215371"/>
                </a:lnTo>
                <a:close/>
                <a:moveTo>
                  <a:pt x="11582912" y="47913"/>
                </a:moveTo>
                <a:cubicBezTo>
                  <a:pt x="11576550" y="47913"/>
                  <a:pt x="11571272" y="53041"/>
                  <a:pt x="11571272" y="59456"/>
                </a:cubicBezTo>
                <a:lnTo>
                  <a:pt x="11571272" y="174845"/>
                </a:lnTo>
                <a:cubicBezTo>
                  <a:pt x="11571272" y="181196"/>
                  <a:pt x="11576550" y="186356"/>
                  <a:pt x="11582912" y="186356"/>
                </a:cubicBezTo>
                <a:lnTo>
                  <a:pt x="11859876" y="186356"/>
                </a:lnTo>
                <a:cubicBezTo>
                  <a:pt x="11866236" y="186356"/>
                  <a:pt x="11871308" y="181196"/>
                  <a:pt x="11871308" y="174845"/>
                </a:cubicBezTo>
                <a:cubicBezTo>
                  <a:pt x="11871308" y="174845"/>
                  <a:pt x="11871308" y="59456"/>
                  <a:pt x="11871308" y="59456"/>
                </a:cubicBezTo>
                <a:cubicBezTo>
                  <a:pt x="11871308" y="53041"/>
                  <a:pt x="11866236" y="47913"/>
                  <a:pt x="11859876" y="47913"/>
                </a:cubicBezTo>
                <a:close/>
                <a:moveTo>
                  <a:pt x="255296" y="41048"/>
                </a:moveTo>
                <a:lnTo>
                  <a:pt x="295073" y="41048"/>
                </a:lnTo>
                <a:lnTo>
                  <a:pt x="295073" y="215371"/>
                </a:lnTo>
                <a:lnTo>
                  <a:pt x="255296" y="215371"/>
                </a:lnTo>
                <a:close/>
                <a:moveTo>
                  <a:pt x="11593170" y="22513"/>
                </a:moveTo>
                <a:lnTo>
                  <a:pt x="11870162" y="22513"/>
                </a:lnTo>
                <a:cubicBezTo>
                  <a:pt x="11889178" y="22513"/>
                  <a:pt x="11904760" y="38052"/>
                  <a:pt x="11904760" y="57146"/>
                </a:cubicBezTo>
                <a:lnTo>
                  <a:pt x="11904760" y="68634"/>
                </a:lnTo>
                <a:cubicBezTo>
                  <a:pt x="11904760" y="68634"/>
                  <a:pt x="11950874" y="68634"/>
                  <a:pt x="11950874" y="68634"/>
                </a:cubicBezTo>
                <a:lnTo>
                  <a:pt x="11950874" y="160952"/>
                </a:lnTo>
                <a:lnTo>
                  <a:pt x="11904760" y="160952"/>
                </a:lnTo>
                <a:lnTo>
                  <a:pt x="11904760" y="172534"/>
                </a:lnTo>
                <a:cubicBezTo>
                  <a:pt x="11904760" y="191594"/>
                  <a:pt x="11889178" y="207133"/>
                  <a:pt x="11870162" y="207133"/>
                </a:cubicBezTo>
                <a:lnTo>
                  <a:pt x="11593170" y="207133"/>
                </a:lnTo>
                <a:cubicBezTo>
                  <a:pt x="11574028" y="207133"/>
                  <a:pt x="11558572" y="191594"/>
                  <a:pt x="11558572" y="172534"/>
                </a:cubicBezTo>
                <a:lnTo>
                  <a:pt x="11558572" y="57146"/>
                </a:lnTo>
                <a:cubicBezTo>
                  <a:pt x="11558572" y="38052"/>
                  <a:pt x="11574028" y="22513"/>
                  <a:pt x="11593170" y="22513"/>
                </a:cubicBezTo>
                <a:close/>
                <a:moveTo>
                  <a:pt x="337485" y="0"/>
                </a:moveTo>
                <a:lnTo>
                  <a:pt x="383307" y="0"/>
                </a:lnTo>
                <a:lnTo>
                  <a:pt x="383307" y="215371"/>
                </a:lnTo>
                <a:lnTo>
                  <a:pt x="337485" y="215371"/>
                </a:lnTo>
                <a:close/>
              </a:path>
            </a:pathLst>
          </a:custGeom>
          <a:solidFill>
            <a:srgbClr val="E9E9E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9" name="Google Shape;1959;p86"/>
          <p:cNvSpPr/>
          <p:nvPr/>
        </p:nvSpPr>
        <p:spPr>
          <a:xfrm>
            <a:off x="6020120" y="1728378"/>
            <a:ext cx="91392" cy="9136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03"/>
                </a:moveTo>
                <a:cubicBezTo>
                  <a:pt x="21600" y="16765"/>
                  <a:pt x="16776" y="21600"/>
                  <a:pt x="10800" y="21600"/>
                </a:cubicBezTo>
                <a:cubicBezTo>
                  <a:pt x="4839" y="21600"/>
                  <a:pt x="0" y="16765"/>
                  <a:pt x="0" y="10803"/>
                </a:cubicBezTo>
                <a:cubicBezTo>
                  <a:pt x="0" y="4835"/>
                  <a:pt x="4839" y="0"/>
                  <a:pt x="10800" y="0"/>
                </a:cubicBezTo>
                <a:cubicBezTo>
                  <a:pt x="16776" y="0"/>
                  <a:pt x="21600" y="4835"/>
                  <a:pt x="21600" y="10803"/>
                </a:cubicBezTo>
                <a:close/>
              </a:path>
            </a:pathLst>
          </a:custGeom>
          <a:gradFill>
            <a:gsLst>
              <a:gs pos="0">
                <a:srgbClr val="464646"/>
              </a:gs>
              <a:gs pos="92000">
                <a:srgbClr val="060606"/>
              </a:gs>
              <a:gs pos="100000">
                <a:srgbClr val="060606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0" name="Google Shape;1960;p86"/>
          <p:cNvSpPr/>
          <p:nvPr/>
        </p:nvSpPr>
        <p:spPr>
          <a:xfrm>
            <a:off x="6058490" y="1766748"/>
            <a:ext cx="22469" cy="224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03"/>
                </a:moveTo>
                <a:cubicBezTo>
                  <a:pt x="21600" y="16765"/>
                  <a:pt x="16776" y="21600"/>
                  <a:pt x="10800" y="21600"/>
                </a:cubicBezTo>
                <a:cubicBezTo>
                  <a:pt x="4839" y="21600"/>
                  <a:pt x="0" y="16765"/>
                  <a:pt x="0" y="10803"/>
                </a:cubicBezTo>
                <a:cubicBezTo>
                  <a:pt x="0" y="4835"/>
                  <a:pt x="4839" y="0"/>
                  <a:pt x="10800" y="0"/>
                </a:cubicBezTo>
                <a:cubicBezTo>
                  <a:pt x="16776" y="0"/>
                  <a:pt x="21600" y="4835"/>
                  <a:pt x="21600" y="10803"/>
                </a:cubicBezTo>
                <a:close/>
              </a:path>
            </a:pathLst>
          </a:custGeom>
          <a:solidFill>
            <a:srgbClr val="557DB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1" name="Google Shape;1961;p86"/>
          <p:cNvSpPr/>
          <p:nvPr/>
        </p:nvSpPr>
        <p:spPr>
          <a:xfrm>
            <a:off x="5922062" y="1753958"/>
            <a:ext cx="44605" cy="446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798"/>
                </a:moveTo>
                <a:cubicBezTo>
                  <a:pt x="21600" y="16757"/>
                  <a:pt x="16773" y="21600"/>
                  <a:pt x="10797" y="21600"/>
                </a:cubicBezTo>
                <a:cubicBezTo>
                  <a:pt x="4795" y="21600"/>
                  <a:pt x="0" y="16757"/>
                  <a:pt x="0" y="10798"/>
                </a:cubicBezTo>
                <a:cubicBezTo>
                  <a:pt x="0" y="4826"/>
                  <a:pt x="4795" y="0"/>
                  <a:pt x="10797" y="0"/>
                </a:cubicBezTo>
                <a:cubicBezTo>
                  <a:pt x="16773" y="0"/>
                  <a:pt x="21600" y="4826"/>
                  <a:pt x="21600" y="10798"/>
                </a:cubicBezTo>
                <a:close/>
              </a:path>
            </a:pathLst>
          </a:custGeom>
          <a:solidFill>
            <a:srgbClr val="BEBFC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2" name="Google Shape;1962;p86"/>
          <p:cNvSpPr>
            <a:spLocks noGrp="1"/>
          </p:cNvSpPr>
          <p:nvPr>
            <p:ph type="pic" idx="2"/>
          </p:nvPr>
        </p:nvSpPr>
        <p:spPr>
          <a:xfrm>
            <a:off x="4027511" y="2190585"/>
            <a:ext cx="4136979" cy="4667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pad white">
  <p:cSld name="big ipad white">
    <p:bg>
      <p:bgPr>
        <a:solidFill>
          <a:schemeClr val="lt2"/>
        </a:solidFill>
        <a:effectLst/>
      </p:bgPr>
    </p:bg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4" name="Google Shape;1964;p87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965" name="Google Shape;1965;p87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6" name="Google Shape;1966;p87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7" name="Google Shape;1967;p87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8" name="Google Shape;1968;p87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9" name="Google Shape;1969;p87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70" name="Google Shape;1970;p87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1" name="Google Shape;1971;p87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2" name="Google Shape;1972;p87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3" name="Google Shape;1973;p87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4" name="Google Shape;1974;p87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75" name="Google Shape;1975;p87"/>
          <p:cNvSpPr/>
          <p:nvPr/>
        </p:nvSpPr>
        <p:spPr>
          <a:xfrm>
            <a:off x="3479144" y="1425678"/>
            <a:ext cx="5233713" cy="5432322"/>
          </a:xfrm>
          <a:custGeom>
            <a:avLst/>
            <a:gdLst/>
            <a:ahLst/>
            <a:cxnLst/>
            <a:rect l="l" t="t" r="r" b="b"/>
            <a:pathLst>
              <a:path w="5233713" h="5432322" extrusionOk="0">
                <a:moveTo>
                  <a:pt x="257082" y="0"/>
                </a:moveTo>
                <a:lnTo>
                  <a:pt x="4976631" y="0"/>
                </a:lnTo>
                <a:cubicBezTo>
                  <a:pt x="5118378" y="0"/>
                  <a:pt x="5233713" y="115379"/>
                  <a:pt x="5233713" y="256922"/>
                </a:cubicBezTo>
                <a:lnTo>
                  <a:pt x="5233713" y="5432322"/>
                </a:lnTo>
                <a:lnTo>
                  <a:pt x="4685385" y="5432322"/>
                </a:lnTo>
                <a:lnTo>
                  <a:pt x="4685385" y="5304411"/>
                </a:lnTo>
                <a:cubicBezTo>
                  <a:pt x="4685385" y="3747066"/>
                  <a:pt x="4685385" y="632376"/>
                  <a:pt x="4685385" y="632376"/>
                </a:cubicBezTo>
                <a:lnTo>
                  <a:pt x="548329" y="632376"/>
                </a:lnTo>
                <a:lnTo>
                  <a:pt x="548329" y="5432322"/>
                </a:lnTo>
                <a:lnTo>
                  <a:pt x="0" y="5432322"/>
                </a:lnTo>
                <a:lnTo>
                  <a:pt x="0" y="256922"/>
                </a:lnTo>
                <a:cubicBezTo>
                  <a:pt x="0" y="115379"/>
                  <a:pt x="115336" y="0"/>
                  <a:pt x="257082" y="0"/>
                </a:cubicBezTo>
                <a:close/>
              </a:path>
            </a:pathLst>
          </a:custGeom>
          <a:solidFill>
            <a:srgbClr val="E4E4E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p87"/>
          <p:cNvSpPr/>
          <p:nvPr/>
        </p:nvSpPr>
        <p:spPr>
          <a:xfrm>
            <a:off x="3496198" y="1442732"/>
            <a:ext cx="5196771" cy="5415268"/>
          </a:xfrm>
          <a:custGeom>
            <a:avLst/>
            <a:gdLst/>
            <a:ahLst/>
            <a:cxnLst/>
            <a:rect l="l" t="t" r="r" b="b"/>
            <a:pathLst>
              <a:path w="5196771" h="5415268" extrusionOk="0">
                <a:moveTo>
                  <a:pt x="238426" y="0"/>
                </a:moveTo>
                <a:lnTo>
                  <a:pt x="4958345" y="0"/>
                </a:lnTo>
                <a:cubicBezTo>
                  <a:pt x="5089708" y="0"/>
                  <a:pt x="5196771" y="106915"/>
                  <a:pt x="5196771" y="238598"/>
                </a:cubicBezTo>
                <a:lnTo>
                  <a:pt x="5196771" y="5415268"/>
                </a:lnTo>
                <a:lnTo>
                  <a:pt x="4685274" y="5415268"/>
                </a:lnTo>
                <a:lnTo>
                  <a:pt x="4685274" y="595710"/>
                </a:lnTo>
                <a:lnTo>
                  <a:pt x="511497" y="595710"/>
                </a:lnTo>
                <a:cubicBezTo>
                  <a:pt x="511497" y="595710"/>
                  <a:pt x="511497" y="3731067"/>
                  <a:pt x="511497" y="5298746"/>
                </a:cubicBezTo>
                <a:lnTo>
                  <a:pt x="511497" y="5415268"/>
                </a:lnTo>
                <a:lnTo>
                  <a:pt x="0" y="5415268"/>
                </a:lnTo>
                <a:lnTo>
                  <a:pt x="0" y="238598"/>
                </a:lnTo>
                <a:cubicBezTo>
                  <a:pt x="0" y="106915"/>
                  <a:pt x="107063" y="0"/>
                  <a:pt x="238426" y="0"/>
                </a:cubicBezTo>
                <a:close/>
              </a:path>
            </a:pathLst>
          </a:custGeom>
          <a:solidFill>
            <a:srgbClr val="FDFD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7" name="Google Shape;1977;p87"/>
          <p:cNvSpPr/>
          <p:nvPr/>
        </p:nvSpPr>
        <p:spPr>
          <a:xfrm>
            <a:off x="3513251" y="1459786"/>
            <a:ext cx="5164406" cy="5398215"/>
          </a:xfrm>
          <a:custGeom>
            <a:avLst/>
            <a:gdLst/>
            <a:ahLst/>
            <a:cxnLst/>
            <a:rect l="l" t="t" r="r" b="b"/>
            <a:pathLst>
              <a:path w="5164406" h="5398215" extrusionOk="0">
                <a:moveTo>
                  <a:pt x="222357" y="0"/>
                </a:moveTo>
                <a:lnTo>
                  <a:pt x="4942049" y="0"/>
                </a:lnTo>
                <a:cubicBezTo>
                  <a:pt x="5064465" y="0"/>
                  <a:pt x="5164406" y="100163"/>
                  <a:pt x="5164406" y="222168"/>
                </a:cubicBezTo>
                <a:lnTo>
                  <a:pt x="5164406" y="5398215"/>
                </a:lnTo>
                <a:lnTo>
                  <a:pt x="4650596" y="5398215"/>
                </a:lnTo>
                <a:lnTo>
                  <a:pt x="4650596" y="5269727"/>
                </a:lnTo>
                <a:cubicBezTo>
                  <a:pt x="4650596" y="3712436"/>
                  <a:pt x="4650596" y="597856"/>
                  <a:pt x="4650596" y="597856"/>
                </a:cubicBezTo>
                <a:lnTo>
                  <a:pt x="513811" y="597856"/>
                </a:lnTo>
                <a:lnTo>
                  <a:pt x="513811" y="5398215"/>
                </a:lnTo>
                <a:lnTo>
                  <a:pt x="0" y="5398215"/>
                </a:lnTo>
                <a:lnTo>
                  <a:pt x="0" y="222168"/>
                </a:lnTo>
                <a:cubicBezTo>
                  <a:pt x="0" y="100163"/>
                  <a:pt x="100180" y="0"/>
                  <a:pt x="222357" y="0"/>
                </a:cubicBezTo>
                <a:close/>
              </a:path>
            </a:pathLst>
          </a:custGeom>
          <a:gradFill>
            <a:gsLst>
              <a:gs pos="0">
                <a:srgbClr val="D0D7DB"/>
              </a:gs>
              <a:gs pos="38000">
                <a:srgbClr val="F0F2F5"/>
              </a:gs>
              <a:gs pos="85000">
                <a:srgbClr val="FEFEFE"/>
              </a:gs>
              <a:gs pos="100000">
                <a:srgbClr val="FEFEFE"/>
              </a:gs>
            </a:gsLst>
            <a:lin ang="180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8" name="Google Shape;1978;p87"/>
          <p:cNvSpPr/>
          <p:nvPr/>
        </p:nvSpPr>
        <p:spPr>
          <a:xfrm>
            <a:off x="4544990" y="1425678"/>
            <a:ext cx="3207861" cy="3011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9B9B9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9" name="Google Shape;1979;p87"/>
          <p:cNvSpPr/>
          <p:nvPr/>
        </p:nvSpPr>
        <p:spPr>
          <a:xfrm>
            <a:off x="4029120" y="2056658"/>
            <a:ext cx="4136977" cy="13553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38000">
                <a:srgbClr val="292A2E"/>
              </a:gs>
              <a:gs pos="85000">
                <a:srgbClr val="46474B"/>
              </a:gs>
              <a:gs pos="100000">
                <a:srgbClr val="46474B"/>
              </a:gs>
            </a:gsLst>
            <a:lin ang="180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0" name="Google Shape;1980;p87"/>
          <p:cNvSpPr/>
          <p:nvPr/>
        </p:nvSpPr>
        <p:spPr>
          <a:xfrm>
            <a:off x="4092543" y="2087471"/>
            <a:ext cx="4011901" cy="72300"/>
          </a:xfrm>
          <a:custGeom>
            <a:avLst/>
            <a:gdLst/>
            <a:ahLst/>
            <a:cxnLst/>
            <a:rect l="l" t="t" r="r" b="b"/>
            <a:pathLst>
              <a:path w="11950874" h="215371" extrusionOk="0">
                <a:moveTo>
                  <a:pt x="0" y="122970"/>
                </a:moveTo>
                <a:lnTo>
                  <a:pt x="42687" y="122970"/>
                </a:lnTo>
                <a:lnTo>
                  <a:pt x="42687" y="215370"/>
                </a:lnTo>
                <a:lnTo>
                  <a:pt x="0" y="215370"/>
                </a:lnTo>
                <a:close/>
                <a:moveTo>
                  <a:pt x="11901472" y="98713"/>
                </a:moveTo>
                <a:lnTo>
                  <a:pt x="11901472" y="144861"/>
                </a:lnTo>
                <a:lnTo>
                  <a:pt x="11924532" y="144861"/>
                </a:lnTo>
                <a:cubicBezTo>
                  <a:pt x="11924532" y="144861"/>
                  <a:pt x="11924532" y="98713"/>
                  <a:pt x="11924532" y="98713"/>
                </a:cubicBezTo>
                <a:close/>
                <a:moveTo>
                  <a:pt x="167288" y="75541"/>
                </a:moveTo>
                <a:lnTo>
                  <a:pt x="212884" y="75541"/>
                </a:lnTo>
                <a:lnTo>
                  <a:pt x="212884" y="215370"/>
                </a:lnTo>
                <a:lnTo>
                  <a:pt x="167288" y="215370"/>
                </a:lnTo>
                <a:close/>
                <a:moveTo>
                  <a:pt x="85099" y="75541"/>
                </a:moveTo>
                <a:lnTo>
                  <a:pt x="124876" y="75541"/>
                </a:lnTo>
                <a:lnTo>
                  <a:pt x="124876" y="215371"/>
                </a:lnTo>
                <a:lnTo>
                  <a:pt x="85099" y="215371"/>
                </a:lnTo>
                <a:close/>
                <a:moveTo>
                  <a:pt x="11582912" y="47913"/>
                </a:moveTo>
                <a:cubicBezTo>
                  <a:pt x="11576550" y="47913"/>
                  <a:pt x="11571272" y="53041"/>
                  <a:pt x="11571272" y="59456"/>
                </a:cubicBezTo>
                <a:lnTo>
                  <a:pt x="11571272" y="174845"/>
                </a:lnTo>
                <a:cubicBezTo>
                  <a:pt x="11571272" y="181196"/>
                  <a:pt x="11576550" y="186356"/>
                  <a:pt x="11582912" y="186356"/>
                </a:cubicBezTo>
                <a:lnTo>
                  <a:pt x="11859876" y="186356"/>
                </a:lnTo>
                <a:cubicBezTo>
                  <a:pt x="11866236" y="186356"/>
                  <a:pt x="11871308" y="181196"/>
                  <a:pt x="11871308" y="174845"/>
                </a:cubicBezTo>
                <a:cubicBezTo>
                  <a:pt x="11871308" y="174845"/>
                  <a:pt x="11871308" y="59456"/>
                  <a:pt x="11871308" y="59456"/>
                </a:cubicBezTo>
                <a:cubicBezTo>
                  <a:pt x="11871308" y="53041"/>
                  <a:pt x="11866236" y="47913"/>
                  <a:pt x="11859876" y="47913"/>
                </a:cubicBezTo>
                <a:close/>
                <a:moveTo>
                  <a:pt x="255296" y="41048"/>
                </a:moveTo>
                <a:lnTo>
                  <a:pt x="295073" y="41048"/>
                </a:lnTo>
                <a:lnTo>
                  <a:pt x="295073" y="215371"/>
                </a:lnTo>
                <a:lnTo>
                  <a:pt x="255296" y="215371"/>
                </a:lnTo>
                <a:close/>
                <a:moveTo>
                  <a:pt x="11593170" y="22513"/>
                </a:moveTo>
                <a:lnTo>
                  <a:pt x="11870162" y="22513"/>
                </a:lnTo>
                <a:cubicBezTo>
                  <a:pt x="11889178" y="22513"/>
                  <a:pt x="11904760" y="38052"/>
                  <a:pt x="11904760" y="57146"/>
                </a:cubicBezTo>
                <a:lnTo>
                  <a:pt x="11904760" y="68634"/>
                </a:lnTo>
                <a:cubicBezTo>
                  <a:pt x="11904760" y="68634"/>
                  <a:pt x="11950874" y="68634"/>
                  <a:pt x="11950874" y="68634"/>
                </a:cubicBezTo>
                <a:lnTo>
                  <a:pt x="11950874" y="160952"/>
                </a:lnTo>
                <a:lnTo>
                  <a:pt x="11904760" y="160952"/>
                </a:lnTo>
                <a:lnTo>
                  <a:pt x="11904760" y="172534"/>
                </a:lnTo>
                <a:cubicBezTo>
                  <a:pt x="11904760" y="191594"/>
                  <a:pt x="11889178" y="207133"/>
                  <a:pt x="11870162" y="207133"/>
                </a:cubicBezTo>
                <a:lnTo>
                  <a:pt x="11593170" y="207133"/>
                </a:lnTo>
                <a:cubicBezTo>
                  <a:pt x="11574028" y="207133"/>
                  <a:pt x="11558572" y="191594"/>
                  <a:pt x="11558572" y="172534"/>
                </a:cubicBezTo>
                <a:lnTo>
                  <a:pt x="11558572" y="57146"/>
                </a:lnTo>
                <a:cubicBezTo>
                  <a:pt x="11558572" y="38052"/>
                  <a:pt x="11574028" y="22513"/>
                  <a:pt x="11593170" y="22513"/>
                </a:cubicBezTo>
                <a:close/>
                <a:moveTo>
                  <a:pt x="337485" y="0"/>
                </a:moveTo>
                <a:lnTo>
                  <a:pt x="383307" y="0"/>
                </a:lnTo>
                <a:lnTo>
                  <a:pt x="383307" y="215371"/>
                </a:lnTo>
                <a:lnTo>
                  <a:pt x="337485" y="215371"/>
                </a:lnTo>
                <a:close/>
              </a:path>
            </a:pathLst>
          </a:custGeom>
          <a:solidFill>
            <a:srgbClr val="E9E9E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1" name="Google Shape;1981;p87"/>
          <p:cNvSpPr/>
          <p:nvPr/>
        </p:nvSpPr>
        <p:spPr>
          <a:xfrm>
            <a:off x="6020120" y="1728378"/>
            <a:ext cx="91392" cy="9136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03"/>
                </a:moveTo>
                <a:cubicBezTo>
                  <a:pt x="21600" y="16765"/>
                  <a:pt x="16776" y="21600"/>
                  <a:pt x="10800" y="21600"/>
                </a:cubicBezTo>
                <a:cubicBezTo>
                  <a:pt x="4839" y="21600"/>
                  <a:pt x="0" y="16765"/>
                  <a:pt x="0" y="10803"/>
                </a:cubicBezTo>
                <a:cubicBezTo>
                  <a:pt x="0" y="4835"/>
                  <a:pt x="4839" y="0"/>
                  <a:pt x="10800" y="0"/>
                </a:cubicBezTo>
                <a:cubicBezTo>
                  <a:pt x="16776" y="0"/>
                  <a:pt x="21600" y="4835"/>
                  <a:pt x="21600" y="10803"/>
                </a:cubicBezTo>
                <a:close/>
              </a:path>
            </a:pathLst>
          </a:custGeom>
          <a:gradFill>
            <a:gsLst>
              <a:gs pos="0">
                <a:srgbClr val="464646"/>
              </a:gs>
              <a:gs pos="92000">
                <a:srgbClr val="060606"/>
              </a:gs>
              <a:gs pos="100000">
                <a:srgbClr val="060606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2" name="Google Shape;1982;p87"/>
          <p:cNvSpPr/>
          <p:nvPr/>
        </p:nvSpPr>
        <p:spPr>
          <a:xfrm>
            <a:off x="6058490" y="1766748"/>
            <a:ext cx="22469" cy="224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03"/>
                </a:moveTo>
                <a:cubicBezTo>
                  <a:pt x="21600" y="16765"/>
                  <a:pt x="16776" y="21600"/>
                  <a:pt x="10800" y="21600"/>
                </a:cubicBezTo>
                <a:cubicBezTo>
                  <a:pt x="4839" y="21600"/>
                  <a:pt x="0" y="16765"/>
                  <a:pt x="0" y="10803"/>
                </a:cubicBezTo>
                <a:cubicBezTo>
                  <a:pt x="0" y="4835"/>
                  <a:pt x="4839" y="0"/>
                  <a:pt x="10800" y="0"/>
                </a:cubicBezTo>
                <a:cubicBezTo>
                  <a:pt x="16776" y="0"/>
                  <a:pt x="21600" y="4835"/>
                  <a:pt x="21600" y="10803"/>
                </a:cubicBezTo>
                <a:close/>
              </a:path>
            </a:pathLst>
          </a:custGeom>
          <a:solidFill>
            <a:srgbClr val="557DB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3" name="Google Shape;1983;p87"/>
          <p:cNvSpPr/>
          <p:nvPr/>
        </p:nvSpPr>
        <p:spPr>
          <a:xfrm>
            <a:off x="5922062" y="1753958"/>
            <a:ext cx="44605" cy="446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798"/>
                </a:moveTo>
                <a:cubicBezTo>
                  <a:pt x="21600" y="16757"/>
                  <a:pt x="16773" y="21600"/>
                  <a:pt x="10797" y="21600"/>
                </a:cubicBezTo>
                <a:cubicBezTo>
                  <a:pt x="4795" y="21600"/>
                  <a:pt x="0" y="16757"/>
                  <a:pt x="0" y="10798"/>
                </a:cubicBezTo>
                <a:cubicBezTo>
                  <a:pt x="0" y="4826"/>
                  <a:pt x="4795" y="0"/>
                  <a:pt x="10797" y="0"/>
                </a:cubicBezTo>
                <a:cubicBezTo>
                  <a:pt x="16773" y="0"/>
                  <a:pt x="21600" y="4826"/>
                  <a:pt x="21600" y="10798"/>
                </a:cubicBezTo>
                <a:close/>
              </a:path>
            </a:pathLst>
          </a:custGeom>
          <a:solidFill>
            <a:srgbClr val="BEBFC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4" name="Google Shape;1984;p87"/>
          <p:cNvSpPr>
            <a:spLocks noGrp="1"/>
          </p:cNvSpPr>
          <p:nvPr>
            <p:ph type="pic" idx="2"/>
          </p:nvPr>
        </p:nvSpPr>
        <p:spPr>
          <a:xfrm>
            <a:off x="4027511" y="2190585"/>
            <a:ext cx="4136979" cy="4667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high left">
  <p:cSld name="Section Header high left"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7" name="Google Shape;1987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8" name="Google Shape;1988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89" name="Google Shape;1989;p88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90" name="Google Shape;1990;p88"/>
          <p:cNvSpPr txBox="1">
            <a:spLocks noGrp="1"/>
          </p:cNvSpPr>
          <p:nvPr>
            <p:ph type="title"/>
          </p:nvPr>
        </p:nvSpPr>
        <p:spPr>
          <a:xfrm>
            <a:off x="342900" y="420688"/>
            <a:ext cx="4572000" cy="2852737"/>
          </a:xfrm>
          <a:prstGeom prst="rect">
            <a:avLst/>
          </a:prstGeom>
          <a:solidFill>
            <a:schemeClr val="lt1">
              <a:alpha val="29411"/>
            </a:schemeClr>
          </a:solidFill>
          <a:ln>
            <a:noFill/>
          </a:ln>
        </p:spPr>
        <p:txBody>
          <a:bodyPr spcFirstLastPara="1" wrap="square" lIns="274300" tIns="91425" rIns="274300" bIns="18287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4D5E"/>
              </a:buClr>
              <a:buSzPts val="6000"/>
              <a:buFont typeface="Calibri"/>
              <a:buNone/>
              <a:defRPr sz="6000" b="1">
                <a:solidFill>
                  <a:srgbClr val="324D5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1" name="Google Shape;1991;p88"/>
          <p:cNvSpPr txBox="1">
            <a:spLocks noGrp="1"/>
          </p:cNvSpPr>
          <p:nvPr>
            <p:ph type="body" idx="1"/>
          </p:nvPr>
        </p:nvSpPr>
        <p:spPr>
          <a:xfrm>
            <a:off x="342900" y="3273425"/>
            <a:ext cx="4572000" cy="942975"/>
          </a:xfrm>
          <a:prstGeom prst="rect">
            <a:avLst/>
          </a:prstGeom>
          <a:solidFill>
            <a:schemeClr val="lt1">
              <a:alpha val="49411"/>
            </a:schemeClr>
          </a:solidFill>
          <a:ln>
            <a:noFill/>
          </a:ln>
        </p:spPr>
        <p:txBody>
          <a:bodyPr spcFirstLastPara="1" wrap="square" lIns="274300" tIns="91425" rIns="274300" bIns="18287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2400"/>
              <a:buNone/>
              <a:defRPr sz="2400">
                <a:solidFill>
                  <a:srgbClr val="8C9CA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bottom left">
  <p:cSld name="Section Header bottom left"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4" name="Google Shape;1994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5" name="Google Shape;1995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96" name="Google Shape;1996;p89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97" name="Google Shape;1997;p89"/>
          <p:cNvSpPr txBox="1">
            <a:spLocks noGrp="1"/>
          </p:cNvSpPr>
          <p:nvPr>
            <p:ph type="body" idx="1"/>
          </p:nvPr>
        </p:nvSpPr>
        <p:spPr>
          <a:xfrm>
            <a:off x="342900" y="5413375"/>
            <a:ext cx="4572000" cy="942975"/>
          </a:xfrm>
          <a:prstGeom prst="rect">
            <a:avLst/>
          </a:prstGeom>
          <a:solidFill>
            <a:schemeClr val="lt1">
              <a:alpha val="49411"/>
            </a:schemeClr>
          </a:solidFill>
          <a:ln>
            <a:noFill/>
          </a:ln>
        </p:spPr>
        <p:txBody>
          <a:bodyPr spcFirstLastPara="1" wrap="square" lIns="274300" tIns="91425" rIns="274300" bIns="1828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  <p:sp>
        <p:nvSpPr>
          <p:cNvPr id="1998" name="Google Shape;1998;p89"/>
          <p:cNvSpPr txBox="1">
            <a:spLocks noGrp="1"/>
          </p:cNvSpPr>
          <p:nvPr>
            <p:ph type="title"/>
          </p:nvPr>
        </p:nvSpPr>
        <p:spPr>
          <a:xfrm>
            <a:off x="342900" y="2560638"/>
            <a:ext cx="4572000" cy="2852737"/>
          </a:xfrm>
          <a:prstGeom prst="rect">
            <a:avLst/>
          </a:prstGeom>
          <a:solidFill>
            <a:schemeClr val="lt1">
              <a:alpha val="29411"/>
            </a:schemeClr>
          </a:solidFill>
          <a:ln>
            <a:noFill/>
          </a:ln>
        </p:spPr>
        <p:txBody>
          <a:bodyPr spcFirstLastPara="1" wrap="square" lIns="274300" tIns="91425" rIns="274300" bIns="18287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Cover"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7" name="Google Shape;2007;p91"/>
          <p:cNvPicPr preferRelativeResize="0"/>
          <p:nvPr/>
        </p:nvPicPr>
        <p:blipFill rotWithShape="1">
          <a:blip r:embed="rId2">
            <a:alphaModFix/>
          </a:blip>
          <a:srcRect b="58148"/>
          <a:stretch/>
        </p:blipFill>
        <p:spPr>
          <a:xfrm>
            <a:off x="1" y="-2"/>
            <a:ext cx="12192000" cy="2907792"/>
          </a:xfrm>
          <a:prstGeom prst="rect">
            <a:avLst/>
          </a:prstGeom>
          <a:noFill/>
          <a:ln>
            <a:noFill/>
          </a:ln>
        </p:spPr>
      </p:pic>
      <p:sp>
        <p:nvSpPr>
          <p:cNvPr id="2008" name="Google Shape;2008;p91"/>
          <p:cNvSpPr/>
          <p:nvPr/>
        </p:nvSpPr>
        <p:spPr>
          <a:xfrm>
            <a:off x="2" y="-1"/>
            <a:ext cx="12192000" cy="2908500"/>
          </a:xfrm>
          <a:prstGeom prst="rect">
            <a:avLst/>
          </a:prstGeom>
          <a:solidFill>
            <a:schemeClr val="dk1">
              <a:alpha val="6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9" name="Google Shape;2009;p91"/>
          <p:cNvSpPr>
            <a:spLocks noGrp="1"/>
          </p:cNvSpPr>
          <p:nvPr>
            <p:ph type="pic" idx="2"/>
          </p:nvPr>
        </p:nvSpPr>
        <p:spPr>
          <a:xfrm>
            <a:off x="0" y="3091408"/>
            <a:ext cx="22950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10" name="Google Shape;2010;p91"/>
          <p:cNvSpPr>
            <a:spLocks noGrp="1"/>
          </p:cNvSpPr>
          <p:nvPr>
            <p:ph type="pic" idx="3"/>
          </p:nvPr>
        </p:nvSpPr>
        <p:spPr>
          <a:xfrm>
            <a:off x="2474214" y="3091408"/>
            <a:ext cx="22950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11" name="Google Shape;2011;p91"/>
          <p:cNvSpPr>
            <a:spLocks noGrp="1"/>
          </p:cNvSpPr>
          <p:nvPr>
            <p:ph type="pic" idx="4"/>
          </p:nvPr>
        </p:nvSpPr>
        <p:spPr>
          <a:xfrm>
            <a:off x="4948428" y="3091408"/>
            <a:ext cx="22950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12" name="Google Shape;2012;p91"/>
          <p:cNvSpPr>
            <a:spLocks noGrp="1"/>
          </p:cNvSpPr>
          <p:nvPr>
            <p:ph type="pic" idx="5"/>
          </p:nvPr>
        </p:nvSpPr>
        <p:spPr>
          <a:xfrm>
            <a:off x="7422642" y="3091408"/>
            <a:ext cx="22950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13" name="Google Shape;2013;p91"/>
          <p:cNvSpPr>
            <a:spLocks noGrp="1"/>
          </p:cNvSpPr>
          <p:nvPr>
            <p:ph type="pic" idx="6"/>
          </p:nvPr>
        </p:nvSpPr>
        <p:spPr>
          <a:xfrm>
            <a:off x="9896856" y="3091408"/>
            <a:ext cx="22950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14" name="Google Shape;2014;p91"/>
          <p:cNvSpPr/>
          <p:nvPr/>
        </p:nvSpPr>
        <p:spPr>
          <a:xfrm>
            <a:off x="2" y="6357040"/>
            <a:ext cx="12192000" cy="5010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5" name="Google Shape;2015;p91"/>
          <p:cNvSpPr txBox="1">
            <a:spLocks noGrp="1"/>
          </p:cNvSpPr>
          <p:nvPr>
            <p:ph type="dt" idx="10"/>
          </p:nvPr>
        </p:nvSpPr>
        <p:spPr>
          <a:xfrm>
            <a:off x="838200" y="642426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C9CA6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6" name="Google Shape;2016;p91"/>
          <p:cNvSpPr txBox="1">
            <a:spLocks noGrp="1"/>
          </p:cNvSpPr>
          <p:nvPr>
            <p:ph type="ftr" idx="11"/>
          </p:nvPr>
        </p:nvSpPr>
        <p:spPr>
          <a:xfrm>
            <a:off x="4038600" y="6424268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C9CA6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7" name="Google Shape;2017;p91"/>
          <p:cNvSpPr txBox="1">
            <a:spLocks noGrp="1"/>
          </p:cNvSpPr>
          <p:nvPr>
            <p:ph type="sldNum" idx="12"/>
          </p:nvPr>
        </p:nvSpPr>
        <p:spPr>
          <a:xfrm>
            <a:off x="8610600" y="642426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9CA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018" name="Google Shape;2018;p91"/>
          <p:cNvGrpSpPr/>
          <p:nvPr/>
        </p:nvGrpSpPr>
        <p:grpSpPr>
          <a:xfrm>
            <a:off x="0" y="4819624"/>
            <a:ext cx="12191856" cy="91500"/>
            <a:chOff x="0" y="4617581"/>
            <a:chExt cx="12191856" cy="91500"/>
          </a:xfrm>
        </p:grpSpPr>
        <p:sp>
          <p:nvSpPr>
            <p:cNvPr id="2019" name="Google Shape;2019;p91"/>
            <p:cNvSpPr/>
            <p:nvPr/>
          </p:nvSpPr>
          <p:spPr>
            <a:xfrm>
              <a:off x="0" y="4617581"/>
              <a:ext cx="22950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0" name="Google Shape;2020;p91"/>
            <p:cNvSpPr/>
            <p:nvPr/>
          </p:nvSpPr>
          <p:spPr>
            <a:xfrm>
              <a:off x="2474214" y="4617581"/>
              <a:ext cx="2295000" cy="91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1" name="Google Shape;2021;p91"/>
            <p:cNvSpPr/>
            <p:nvPr/>
          </p:nvSpPr>
          <p:spPr>
            <a:xfrm>
              <a:off x="4948428" y="4617581"/>
              <a:ext cx="22950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91"/>
            <p:cNvSpPr/>
            <p:nvPr/>
          </p:nvSpPr>
          <p:spPr>
            <a:xfrm>
              <a:off x="7422642" y="4617581"/>
              <a:ext cx="22950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91"/>
            <p:cNvSpPr/>
            <p:nvPr/>
          </p:nvSpPr>
          <p:spPr>
            <a:xfrm>
              <a:off x="9896856" y="4617581"/>
              <a:ext cx="22950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24" name="Google Shape;2024;p91"/>
          <p:cNvSpPr/>
          <p:nvPr/>
        </p:nvSpPr>
        <p:spPr>
          <a:xfrm>
            <a:off x="0" y="3091409"/>
            <a:ext cx="2295000" cy="1728300"/>
          </a:xfrm>
          <a:prstGeom prst="rect">
            <a:avLst/>
          </a:prstGeom>
          <a:solidFill>
            <a:srgbClr val="75BEE9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5" name="Google Shape;2025;p91"/>
          <p:cNvSpPr/>
          <p:nvPr/>
        </p:nvSpPr>
        <p:spPr>
          <a:xfrm>
            <a:off x="2474214" y="3091409"/>
            <a:ext cx="2295000" cy="1728300"/>
          </a:xfrm>
          <a:prstGeom prst="rect">
            <a:avLst/>
          </a:prstGeom>
          <a:solidFill>
            <a:srgbClr val="1E708A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6" name="Google Shape;2026;p91"/>
          <p:cNvSpPr/>
          <p:nvPr/>
        </p:nvSpPr>
        <p:spPr>
          <a:xfrm>
            <a:off x="4948428" y="3091409"/>
            <a:ext cx="2295000" cy="1728300"/>
          </a:xfrm>
          <a:prstGeom prst="rect">
            <a:avLst/>
          </a:prstGeom>
          <a:solidFill>
            <a:srgbClr val="F99D1C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7" name="Google Shape;2027;p91"/>
          <p:cNvSpPr/>
          <p:nvPr/>
        </p:nvSpPr>
        <p:spPr>
          <a:xfrm>
            <a:off x="7422642" y="3091409"/>
            <a:ext cx="2295000" cy="1728300"/>
          </a:xfrm>
          <a:prstGeom prst="rect">
            <a:avLst/>
          </a:prstGeom>
          <a:solidFill>
            <a:srgbClr val="8AC74F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8" name="Google Shape;2028;p91"/>
          <p:cNvSpPr/>
          <p:nvPr/>
        </p:nvSpPr>
        <p:spPr>
          <a:xfrm>
            <a:off x="9896856" y="3091409"/>
            <a:ext cx="2295000" cy="1728300"/>
          </a:xfrm>
          <a:prstGeom prst="rect">
            <a:avLst/>
          </a:prstGeom>
          <a:solidFill>
            <a:srgbClr val="8B4E9E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9" name="Google Shape;2029;p91"/>
          <p:cNvSpPr txBox="1">
            <a:spLocks noGrp="1"/>
          </p:cNvSpPr>
          <p:nvPr>
            <p:ph type="ctrTitle"/>
          </p:nvPr>
        </p:nvSpPr>
        <p:spPr>
          <a:xfrm>
            <a:off x="1524000" y="85064"/>
            <a:ext cx="9144000" cy="15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0" name="Google Shape;2030;p91"/>
          <p:cNvSpPr txBox="1">
            <a:spLocks noGrp="1"/>
          </p:cNvSpPr>
          <p:nvPr>
            <p:ph type="subTitle" idx="1"/>
          </p:nvPr>
        </p:nvSpPr>
        <p:spPr>
          <a:xfrm>
            <a:off x="1524000" y="1647163"/>
            <a:ext cx="9144000" cy="11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76973"/>
              </a:buClr>
              <a:buSzPts val="2400"/>
              <a:buNone/>
              <a:defRPr sz="2400">
                <a:solidFill>
                  <a:srgbClr val="576973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">
  <p:cSld name="3 columns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"/>
          <p:cNvSpPr/>
          <p:nvPr/>
        </p:nvSpPr>
        <p:spPr>
          <a:xfrm>
            <a:off x="2" y="-9731"/>
            <a:ext cx="12191998" cy="1181306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0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0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0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0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" name="Google Shape;145;p10"/>
          <p:cNvSpPr txBox="1">
            <a:spLocks noGrp="1"/>
          </p:cNvSpPr>
          <p:nvPr>
            <p:ph type="body" idx="1"/>
          </p:nvPr>
        </p:nvSpPr>
        <p:spPr>
          <a:xfrm>
            <a:off x="838200" y="1643174"/>
            <a:ext cx="34480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10"/>
          <p:cNvSpPr txBox="1">
            <a:spLocks noGrp="1"/>
          </p:cNvSpPr>
          <p:nvPr>
            <p:ph type="body" idx="2"/>
          </p:nvPr>
        </p:nvSpPr>
        <p:spPr>
          <a:xfrm>
            <a:off x="7905750" y="1643174"/>
            <a:ext cx="34480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10"/>
          <p:cNvSpPr txBox="1">
            <a:spLocks noGrp="1"/>
          </p:cNvSpPr>
          <p:nvPr>
            <p:ph type="body" idx="3"/>
          </p:nvPr>
        </p:nvSpPr>
        <p:spPr>
          <a:xfrm>
            <a:off x="4371975" y="1643174"/>
            <a:ext cx="34480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48" name="Google Shape;148;p10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49" name="Google Shape;149;p10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0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0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0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0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92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3" name="Google Shape;2033;p92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4" name="Google Shape;2034;p92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5" name="Google Shape;2035;p92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6" name="Google Shape;2036;p92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037" name="Google Shape;2037;p92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038" name="Google Shape;2038;p92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9" name="Google Shape;2039;p92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92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92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92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Google Shape;2044;p93"/>
          <p:cNvSpPr txBox="1">
            <a:spLocks noGrp="1"/>
          </p:cNvSpPr>
          <p:nvPr>
            <p:ph type="body" idx="1"/>
          </p:nvPr>
        </p:nvSpPr>
        <p:spPr>
          <a:xfrm>
            <a:off x="838200" y="1425678"/>
            <a:ext cx="10515600" cy="47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5" name="Google Shape;2045;p93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6" name="Google Shape;2046;p93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7" name="Google Shape;2047;p93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8" name="Google Shape;2048;p93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9" name="Google Shape;2049;p93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050" name="Google Shape;2050;p93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051" name="Google Shape;2051;p93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93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3" name="Google Shape;2053;p93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4" name="Google Shape;2054;p93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93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13">
  <p:cSld name="chart 13">
    <p:spTree>
      <p:nvGrpSpPr>
        <p:cNvPr id="1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94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8" name="Google Shape;2058;p94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9" name="Google Shape;2059;p94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0" name="Google Shape;2060;p94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1" name="Google Shape;2061;p94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62" name="Google Shape;2062;p94"/>
          <p:cNvSpPr>
            <a:spLocks noGrp="1"/>
          </p:cNvSpPr>
          <p:nvPr>
            <p:ph type="chart" idx="2"/>
          </p:nvPr>
        </p:nvSpPr>
        <p:spPr>
          <a:xfrm>
            <a:off x="482599" y="2443305"/>
            <a:ext cx="3555900" cy="3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63" name="Google Shape;2063;p94"/>
          <p:cNvSpPr txBox="1">
            <a:spLocks noGrp="1"/>
          </p:cNvSpPr>
          <p:nvPr>
            <p:ph type="body" idx="1"/>
          </p:nvPr>
        </p:nvSpPr>
        <p:spPr>
          <a:xfrm>
            <a:off x="482599" y="1999562"/>
            <a:ext cx="3555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4" name="Google Shape;2064;p94"/>
          <p:cNvSpPr>
            <a:spLocks noGrp="1"/>
          </p:cNvSpPr>
          <p:nvPr>
            <p:ph type="chart" idx="3"/>
          </p:nvPr>
        </p:nvSpPr>
        <p:spPr>
          <a:xfrm>
            <a:off x="4318000" y="2443305"/>
            <a:ext cx="3555900" cy="3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65" name="Google Shape;2065;p94"/>
          <p:cNvSpPr txBox="1">
            <a:spLocks noGrp="1"/>
          </p:cNvSpPr>
          <p:nvPr>
            <p:ph type="body" idx="4"/>
          </p:nvPr>
        </p:nvSpPr>
        <p:spPr>
          <a:xfrm>
            <a:off x="4318000" y="1999562"/>
            <a:ext cx="3555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6" name="Google Shape;2066;p94"/>
          <p:cNvSpPr>
            <a:spLocks noGrp="1"/>
          </p:cNvSpPr>
          <p:nvPr>
            <p:ph type="chart" idx="5"/>
          </p:nvPr>
        </p:nvSpPr>
        <p:spPr>
          <a:xfrm>
            <a:off x="8153400" y="2443305"/>
            <a:ext cx="3555900" cy="3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67" name="Google Shape;2067;p94"/>
          <p:cNvSpPr txBox="1">
            <a:spLocks noGrp="1"/>
          </p:cNvSpPr>
          <p:nvPr>
            <p:ph type="body" idx="6"/>
          </p:nvPr>
        </p:nvSpPr>
        <p:spPr>
          <a:xfrm>
            <a:off x="8153400" y="1999562"/>
            <a:ext cx="3555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8" name="Google Shape;2068;p94"/>
          <p:cNvSpPr txBox="1">
            <a:spLocks noGrp="1"/>
          </p:cNvSpPr>
          <p:nvPr>
            <p:ph type="body" idx="7"/>
          </p:nvPr>
        </p:nvSpPr>
        <p:spPr>
          <a:xfrm>
            <a:off x="1625598" y="3789698"/>
            <a:ext cx="1269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9" name="Google Shape;2069;p94"/>
          <p:cNvSpPr txBox="1">
            <a:spLocks noGrp="1"/>
          </p:cNvSpPr>
          <p:nvPr>
            <p:ph type="body" idx="8"/>
          </p:nvPr>
        </p:nvSpPr>
        <p:spPr>
          <a:xfrm>
            <a:off x="5460999" y="3789698"/>
            <a:ext cx="1269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70" name="Google Shape;2070;p94"/>
          <p:cNvSpPr txBox="1">
            <a:spLocks noGrp="1"/>
          </p:cNvSpPr>
          <p:nvPr>
            <p:ph type="body" idx="9"/>
          </p:nvPr>
        </p:nvSpPr>
        <p:spPr>
          <a:xfrm>
            <a:off x="9296399" y="3789698"/>
            <a:ext cx="1269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  <a:defRPr sz="2400" b="1" cap="none">
                <a:solidFill>
                  <a:srgbClr val="47464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071" name="Google Shape;2071;p94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072" name="Google Shape;2072;p94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3" name="Google Shape;2073;p94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4" name="Google Shape;2074;p94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5" name="Google Shape;2075;p94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6" name="Google Shape;2076;p94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x3 icons">
  <p:cSld name="3x3 icons"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p95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9" name="Google Shape;2079;p95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0" name="Google Shape;2080;p95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1" name="Google Shape;2081;p95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2" name="Google Shape;2082;p95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83" name="Google Shape;2083;p95"/>
          <p:cNvSpPr txBox="1">
            <a:spLocks noGrp="1"/>
          </p:cNvSpPr>
          <p:nvPr>
            <p:ph type="body" idx="1"/>
          </p:nvPr>
        </p:nvSpPr>
        <p:spPr>
          <a:xfrm>
            <a:off x="1336343" y="194231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1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4" name="Google Shape;2084;p95"/>
          <p:cNvSpPr txBox="1">
            <a:spLocks noGrp="1"/>
          </p:cNvSpPr>
          <p:nvPr>
            <p:ph type="body" idx="2"/>
          </p:nvPr>
        </p:nvSpPr>
        <p:spPr>
          <a:xfrm>
            <a:off x="1336343" y="2374117"/>
            <a:ext cx="2596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5" name="Google Shape;2085;p95"/>
          <p:cNvSpPr>
            <a:spLocks noGrp="1"/>
          </p:cNvSpPr>
          <p:nvPr>
            <p:ph type="body" idx="3"/>
          </p:nvPr>
        </p:nvSpPr>
        <p:spPr>
          <a:xfrm>
            <a:off x="482600" y="1716544"/>
            <a:ext cx="796800" cy="79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6" name="Google Shape;2086;p95"/>
          <p:cNvSpPr txBox="1">
            <a:spLocks noGrp="1"/>
          </p:cNvSpPr>
          <p:nvPr>
            <p:ph type="body" idx="4"/>
          </p:nvPr>
        </p:nvSpPr>
        <p:spPr>
          <a:xfrm>
            <a:off x="1336343" y="4299402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1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7" name="Google Shape;2087;p95"/>
          <p:cNvSpPr txBox="1">
            <a:spLocks noGrp="1"/>
          </p:cNvSpPr>
          <p:nvPr>
            <p:ph type="body" idx="5"/>
          </p:nvPr>
        </p:nvSpPr>
        <p:spPr>
          <a:xfrm>
            <a:off x="1336343" y="4731202"/>
            <a:ext cx="2596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8" name="Google Shape;2088;p95"/>
          <p:cNvSpPr>
            <a:spLocks noGrp="1"/>
          </p:cNvSpPr>
          <p:nvPr>
            <p:ph type="body" idx="6"/>
          </p:nvPr>
        </p:nvSpPr>
        <p:spPr>
          <a:xfrm>
            <a:off x="482600" y="4073629"/>
            <a:ext cx="796800" cy="79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9" name="Google Shape;2089;p95"/>
          <p:cNvSpPr txBox="1">
            <a:spLocks noGrp="1"/>
          </p:cNvSpPr>
          <p:nvPr>
            <p:ph type="body" idx="7"/>
          </p:nvPr>
        </p:nvSpPr>
        <p:spPr>
          <a:xfrm>
            <a:off x="5172823" y="194231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1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0" name="Google Shape;2090;p95"/>
          <p:cNvSpPr txBox="1">
            <a:spLocks noGrp="1"/>
          </p:cNvSpPr>
          <p:nvPr>
            <p:ph type="body" idx="8"/>
          </p:nvPr>
        </p:nvSpPr>
        <p:spPr>
          <a:xfrm>
            <a:off x="5172823" y="2374117"/>
            <a:ext cx="2596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1" name="Google Shape;2091;p95"/>
          <p:cNvSpPr>
            <a:spLocks noGrp="1"/>
          </p:cNvSpPr>
          <p:nvPr>
            <p:ph type="body" idx="9"/>
          </p:nvPr>
        </p:nvSpPr>
        <p:spPr>
          <a:xfrm>
            <a:off x="4319080" y="1716544"/>
            <a:ext cx="796800" cy="796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2" name="Google Shape;2092;p95"/>
          <p:cNvSpPr txBox="1">
            <a:spLocks noGrp="1"/>
          </p:cNvSpPr>
          <p:nvPr>
            <p:ph type="body" idx="13"/>
          </p:nvPr>
        </p:nvSpPr>
        <p:spPr>
          <a:xfrm>
            <a:off x="5172823" y="4299402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1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3" name="Google Shape;2093;p95"/>
          <p:cNvSpPr txBox="1">
            <a:spLocks noGrp="1"/>
          </p:cNvSpPr>
          <p:nvPr>
            <p:ph type="body" idx="14"/>
          </p:nvPr>
        </p:nvSpPr>
        <p:spPr>
          <a:xfrm>
            <a:off x="5172823" y="4731202"/>
            <a:ext cx="2596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4" name="Google Shape;2094;p95"/>
          <p:cNvSpPr>
            <a:spLocks noGrp="1"/>
          </p:cNvSpPr>
          <p:nvPr>
            <p:ph type="body" idx="15"/>
          </p:nvPr>
        </p:nvSpPr>
        <p:spPr>
          <a:xfrm>
            <a:off x="4319080" y="4073629"/>
            <a:ext cx="796800" cy="79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5" name="Google Shape;2095;p95"/>
          <p:cNvSpPr txBox="1">
            <a:spLocks noGrp="1"/>
          </p:cNvSpPr>
          <p:nvPr>
            <p:ph type="body" idx="16"/>
          </p:nvPr>
        </p:nvSpPr>
        <p:spPr>
          <a:xfrm>
            <a:off x="9112505" y="1942317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1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6" name="Google Shape;2096;p95"/>
          <p:cNvSpPr txBox="1">
            <a:spLocks noGrp="1"/>
          </p:cNvSpPr>
          <p:nvPr>
            <p:ph type="body" idx="17"/>
          </p:nvPr>
        </p:nvSpPr>
        <p:spPr>
          <a:xfrm>
            <a:off x="9112505" y="2374117"/>
            <a:ext cx="2596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7" name="Google Shape;2097;p95"/>
          <p:cNvSpPr>
            <a:spLocks noGrp="1"/>
          </p:cNvSpPr>
          <p:nvPr>
            <p:ph type="body" idx="18"/>
          </p:nvPr>
        </p:nvSpPr>
        <p:spPr>
          <a:xfrm>
            <a:off x="8258762" y="1716544"/>
            <a:ext cx="796800" cy="796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8" name="Google Shape;2098;p95"/>
          <p:cNvSpPr txBox="1">
            <a:spLocks noGrp="1"/>
          </p:cNvSpPr>
          <p:nvPr>
            <p:ph type="body" idx="19"/>
          </p:nvPr>
        </p:nvSpPr>
        <p:spPr>
          <a:xfrm>
            <a:off x="9112505" y="4299402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1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9" name="Google Shape;2099;p95"/>
          <p:cNvSpPr txBox="1">
            <a:spLocks noGrp="1"/>
          </p:cNvSpPr>
          <p:nvPr>
            <p:ph type="body" idx="20"/>
          </p:nvPr>
        </p:nvSpPr>
        <p:spPr>
          <a:xfrm>
            <a:off x="9112505" y="4731202"/>
            <a:ext cx="2596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0" name="Google Shape;2100;p95"/>
          <p:cNvSpPr>
            <a:spLocks noGrp="1"/>
          </p:cNvSpPr>
          <p:nvPr>
            <p:ph type="body" idx="21"/>
          </p:nvPr>
        </p:nvSpPr>
        <p:spPr>
          <a:xfrm>
            <a:off x="8258762" y="4073629"/>
            <a:ext cx="796800" cy="796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101" name="Google Shape;2101;p95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102" name="Google Shape;2102;p95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95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95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95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95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bottom right">
  <p:cSld name="Section Header bottom right">
    <p:spTree>
      <p:nvGrpSpPr>
        <p:cNvPr id="1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p9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9" name="Google Shape;2109;p9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0" name="Google Shape;2110;p9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11" name="Google Shape;2111;p96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12" name="Google Shape;2112;p96"/>
          <p:cNvSpPr txBox="1">
            <a:spLocks noGrp="1"/>
          </p:cNvSpPr>
          <p:nvPr>
            <p:ph type="title"/>
          </p:nvPr>
        </p:nvSpPr>
        <p:spPr>
          <a:xfrm>
            <a:off x="7213600" y="2560638"/>
            <a:ext cx="4572000" cy="2852700"/>
          </a:xfrm>
          <a:prstGeom prst="rect">
            <a:avLst/>
          </a:prstGeom>
          <a:solidFill>
            <a:schemeClr val="lt1">
              <a:alpha val="29800"/>
            </a:schemeClr>
          </a:solidFill>
          <a:ln>
            <a:noFill/>
          </a:ln>
        </p:spPr>
        <p:txBody>
          <a:bodyPr spcFirstLastPara="1" wrap="square" lIns="274300" tIns="91425" rIns="274300" bIns="18287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3" name="Google Shape;2113;p96"/>
          <p:cNvSpPr txBox="1">
            <a:spLocks noGrp="1"/>
          </p:cNvSpPr>
          <p:nvPr>
            <p:ph type="body" idx="1"/>
          </p:nvPr>
        </p:nvSpPr>
        <p:spPr>
          <a:xfrm>
            <a:off x="7213600" y="5413375"/>
            <a:ext cx="4572000" cy="942900"/>
          </a:xfrm>
          <a:prstGeom prst="rect">
            <a:avLst/>
          </a:prstGeom>
          <a:solidFill>
            <a:schemeClr val="lt1">
              <a:alpha val="29800"/>
            </a:schemeClr>
          </a:solidFill>
          <a:ln>
            <a:noFill/>
          </a:ln>
        </p:spPr>
        <p:txBody>
          <a:bodyPr spcFirstLastPara="1" wrap="square" lIns="274300" tIns="91425" rIns="274300" bIns="182875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2400"/>
              <a:buNone/>
              <a:defRPr sz="2400">
                <a:solidFill>
                  <a:srgbClr val="8C9CA6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2000"/>
              <a:buNone/>
              <a:defRPr sz="2000">
                <a:solidFill>
                  <a:srgbClr val="8B8D8E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800"/>
              <a:buNone/>
              <a:defRPr sz="1800">
                <a:solidFill>
                  <a:srgbClr val="8B8D8E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D8E"/>
              </a:buClr>
              <a:buSzPts val="1600"/>
              <a:buNone/>
              <a:defRPr sz="1600">
                <a:solidFill>
                  <a:srgbClr val="8B8D8E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">
  <p:cSld name="2 columns"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98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7" name="Google Shape;2117;p98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8" name="Google Shape;2118;p98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9" name="Google Shape;2119;p98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0" name="Google Shape;2120;p98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21" name="Google Shape;2121;p98"/>
          <p:cNvSpPr txBox="1">
            <a:spLocks noGrp="1"/>
          </p:cNvSpPr>
          <p:nvPr>
            <p:ph type="body" idx="1"/>
          </p:nvPr>
        </p:nvSpPr>
        <p:spPr>
          <a:xfrm>
            <a:off x="838200" y="1643174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22" name="Google Shape;2122;p98"/>
          <p:cNvSpPr txBox="1">
            <a:spLocks noGrp="1"/>
          </p:cNvSpPr>
          <p:nvPr>
            <p:ph type="body" idx="2"/>
          </p:nvPr>
        </p:nvSpPr>
        <p:spPr>
          <a:xfrm>
            <a:off x="6172200" y="1643174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123" name="Google Shape;2123;p98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124" name="Google Shape;2124;p98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5" name="Google Shape;2125;p98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6" name="Google Shape;2126;p98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7" name="Google Shape;2127;p98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8" name="Google Shape;2128;p98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">
  <p:cSld name="3 columns"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99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1" name="Google Shape;2131;p99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2" name="Google Shape;2132;p99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3" name="Google Shape;2133;p99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4" name="Google Shape;2134;p99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35" name="Google Shape;2135;p99"/>
          <p:cNvSpPr txBox="1">
            <a:spLocks noGrp="1"/>
          </p:cNvSpPr>
          <p:nvPr>
            <p:ph type="body" idx="1"/>
          </p:nvPr>
        </p:nvSpPr>
        <p:spPr>
          <a:xfrm>
            <a:off x="838200" y="1643174"/>
            <a:ext cx="3448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6" name="Google Shape;2136;p99"/>
          <p:cNvSpPr txBox="1">
            <a:spLocks noGrp="1"/>
          </p:cNvSpPr>
          <p:nvPr>
            <p:ph type="body" idx="2"/>
          </p:nvPr>
        </p:nvSpPr>
        <p:spPr>
          <a:xfrm>
            <a:off x="7905750" y="1643174"/>
            <a:ext cx="3448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7" name="Google Shape;2137;p99"/>
          <p:cNvSpPr txBox="1">
            <a:spLocks noGrp="1"/>
          </p:cNvSpPr>
          <p:nvPr>
            <p:ph type="body" idx="3"/>
          </p:nvPr>
        </p:nvSpPr>
        <p:spPr>
          <a:xfrm>
            <a:off x="4371975" y="1643174"/>
            <a:ext cx="3448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138" name="Google Shape;2138;p99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139" name="Google Shape;2139;p99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0" name="Google Shape;2140;p99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1" name="Google Shape;2141;p99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2" name="Google Shape;2142;p99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3" name="Google Shape;2143;p99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">
  <p:cSld name="contact">
    <p:spTree>
      <p:nvGrpSpPr>
        <p:cNvPr id="1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100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6" name="Google Shape;2146;p100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7" name="Google Shape;2147;p100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8" name="Google Shape;2148;p100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9" name="Google Shape;2149;p100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150" name="Google Shape;2150;p100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151" name="Google Shape;2151;p100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2" name="Google Shape;2152;p100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3" name="Google Shape;2153;p100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4" name="Google Shape;2154;p100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5" name="Google Shape;2155;p100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56" name="Google Shape;2156;p100"/>
          <p:cNvSpPr>
            <a:spLocks noGrp="1"/>
          </p:cNvSpPr>
          <p:nvPr>
            <p:ph type="pic" idx="2"/>
          </p:nvPr>
        </p:nvSpPr>
        <p:spPr>
          <a:xfrm>
            <a:off x="354775" y="1721331"/>
            <a:ext cx="5703000" cy="429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01600" dist="635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57" name="Google Shape;2157;p100"/>
          <p:cNvSpPr txBox="1">
            <a:spLocks noGrp="1"/>
          </p:cNvSpPr>
          <p:nvPr>
            <p:ph type="body" idx="1"/>
          </p:nvPr>
        </p:nvSpPr>
        <p:spPr>
          <a:xfrm>
            <a:off x="6615875" y="1721331"/>
            <a:ext cx="5093400" cy="1174200"/>
          </a:xfrm>
          <a:prstGeom prst="rect">
            <a:avLst/>
          </a:prstGeom>
          <a:solidFill>
            <a:srgbClr val="E4EE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8" name="Google Shape;2158;p100"/>
          <p:cNvSpPr txBox="1">
            <a:spLocks noGrp="1"/>
          </p:cNvSpPr>
          <p:nvPr>
            <p:ph type="body" idx="3"/>
          </p:nvPr>
        </p:nvSpPr>
        <p:spPr>
          <a:xfrm>
            <a:off x="6615875" y="3197675"/>
            <a:ext cx="546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55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Char char="•"/>
              <a:defRPr sz="2000" b="0" cap="none">
                <a:solidFill>
                  <a:srgbClr val="324D5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9" name="Google Shape;2159;p100"/>
          <p:cNvSpPr txBox="1">
            <a:spLocks noGrp="1"/>
          </p:cNvSpPr>
          <p:nvPr>
            <p:ph type="body" idx="4"/>
          </p:nvPr>
        </p:nvSpPr>
        <p:spPr>
          <a:xfrm>
            <a:off x="7319772" y="3197675"/>
            <a:ext cx="4392300" cy="11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0" name="Google Shape;2160;p100"/>
          <p:cNvSpPr txBox="1">
            <a:spLocks noGrp="1"/>
          </p:cNvSpPr>
          <p:nvPr>
            <p:ph type="body" idx="5"/>
          </p:nvPr>
        </p:nvSpPr>
        <p:spPr>
          <a:xfrm>
            <a:off x="6615875" y="4366208"/>
            <a:ext cx="546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0" cap="none">
                <a:solidFill>
                  <a:srgbClr val="324D5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1" name="Google Shape;2161;p100"/>
          <p:cNvSpPr txBox="1">
            <a:spLocks noGrp="1"/>
          </p:cNvSpPr>
          <p:nvPr>
            <p:ph type="body" idx="6"/>
          </p:nvPr>
        </p:nvSpPr>
        <p:spPr>
          <a:xfrm>
            <a:off x="7319772" y="4366208"/>
            <a:ext cx="43923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2" name="Google Shape;2162;p100"/>
          <p:cNvSpPr txBox="1">
            <a:spLocks noGrp="1"/>
          </p:cNvSpPr>
          <p:nvPr>
            <p:ph type="body" idx="7"/>
          </p:nvPr>
        </p:nvSpPr>
        <p:spPr>
          <a:xfrm>
            <a:off x="6615875" y="4834136"/>
            <a:ext cx="546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0" cap="none">
                <a:solidFill>
                  <a:srgbClr val="324D5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3" name="Google Shape;2163;p100"/>
          <p:cNvSpPr txBox="1">
            <a:spLocks noGrp="1"/>
          </p:cNvSpPr>
          <p:nvPr>
            <p:ph type="body" idx="8"/>
          </p:nvPr>
        </p:nvSpPr>
        <p:spPr>
          <a:xfrm>
            <a:off x="7319772" y="4834136"/>
            <a:ext cx="43923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4" name="Google Shape;2164;p100"/>
          <p:cNvSpPr txBox="1">
            <a:spLocks noGrp="1"/>
          </p:cNvSpPr>
          <p:nvPr>
            <p:ph type="body" idx="9"/>
          </p:nvPr>
        </p:nvSpPr>
        <p:spPr>
          <a:xfrm>
            <a:off x="6615875" y="5292935"/>
            <a:ext cx="546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  <a:defRPr sz="2000" b="0" cap="none">
                <a:solidFill>
                  <a:srgbClr val="324D5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5" name="Google Shape;2165;p100"/>
          <p:cNvSpPr txBox="1">
            <a:spLocks noGrp="1"/>
          </p:cNvSpPr>
          <p:nvPr>
            <p:ph type="body" idx="13"/>
          </p:nvPr>
        </p:nvSpPr>
        <p:spPr>
          <a:xfrm>
            <a:off x="7319772" y="5292935"/>
            <a:ext cx="43923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6" name="Google Shape;2166;p100"/>
          <p:cNvSpPr txBox="1">
            <a:spLocks noGrp="1"/>
          </p:cNvSpPr>
          <p:nvPr>
            <p:ph type="body" idx="14"/>
          </p:nvPr>
        </p:nvSpPr>
        <p:spPr>
          <a:xfrm>
            <a:off x="6615875" y="5760863"/>
            <a:ext cx="546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Font typeface="Arial"/>
              <a:buNone/>
              <a:defRPr sz="2000" b="0" cap="none">
                <a:solidFill>
                  <a:srgbClr val="324D5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7" name="Google Shape;2167;p100"/>
          <p:cNvSpPr txBox="1">
            <a:spLocks noGrp="1"/>
          </p:cNvSpPr>
          <p:nvPr>
            <p:ph type="body" idx="15"/>
          </p:nvPr>
        </p:nvSpPr>
        <p:spPr>
          <a:xfrm>
            <a:off x="7319772" y="5760863"/>
            <a:ext cx="43923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icons">
  <p:cSld name="4 icons">
    <p:spTree>
      <p:nvGrpSpPr>
        <p:cNvPr id="1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p101"/>
          <p:cNvSpPr/>
          <p:nvPr/>
        </p:nvSpPr>
        <p:spPr>
          <a:xfrm>
            <a:off x="2" y="-9731"/>
            <a:ext cx="12192000" cy="11814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0" name="Google Shape;2170;p101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1" name="Google Shape;2171;p101"/>
          <p:cNvSpPr txBox="1">
            <a:spLocks noGrp="1"/>
          </p:cNvSpPr>
          <p:nvPr>
            <p:ph type="dt" idx="10"/>
          </p:nvPr>
        </p:nvSpPr>
        <p:spPr>
          <a:xfrm>
            <a:off x="482600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2" name="Google Shape;2172;p101"/>
          <p:cNvSpPr txBox="1">
            <a:spLocks noGrp="1"/>
          </p:cNvSpPr>
          <p:nvPr>
            <p:ph type="ftr" idx="11"/>
          </p:nvPr>
        </p:nvSpPr>
        <p:spPr>
          <a:xfrm>
            <a:off x="4038600" y="6466112"/>
            <a:ext cx="41148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7697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3" name="Google Shape;2173;p101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57697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4" name="Google Shape;2174;p101"/>
          <p:cNvSpPr txBox="1">
            <a:spLocks noGrp="1"/>
          </p:cNvSpPr>
          <p:nvPr>
            <p:ph type="body" idx="1"/>
          </p:nvPr>
        </p:nvSpPr>
        <p:spPr>
          <a:xfrm>
            <a:off x="354775" y="431898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75" name="Google Shape;2175;p101"/>
          <p:cNvSpPr txBox="1">
            <a:spLocks noGrp="1"/>
          </p:cNvSpPr>
          <p:nvPr>
            <p:ph type="body" idx="2"/>
          </p:nvPr>
        </p:nvSpPr>
        <p:spPr>
          <a:xfrm>
            <a:off x="3316627" y="431898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Font typeface="Arial"/>
              <a:buNone/>
              <a:defRPr sz="2200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76" name="Google Shape;2176;p101"/>
          <p:cNvSpPr txBox="1">
            <a:spLocks noGrp="1"/>
          </p:cNvSpPr>
          <p:nvPr>
            <p:ph type="body" idx="3"/>
          </p:nvPr>
        </p:nvSpPr>
        <p:spPr>
          <a:xfrm>
            <a:off x="6278479" y="431898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77" name="Google Shape;2177;p101"/>
          <p:cNvSpPr txBox="1">
            <a:spLocks noGrp="1"/>
          </p:cNvSpPr>
          <p:nvPr>
            <p:ph type="body" idx="4"/>
          </p:nvPr>
        </p:nvSpPr>
        <p:spPr>
          <a:xfrm>
            <a:off x="9240330" y="4318989"/>
            <a:ext cx="2596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200"/>
              <a:buNone/>
              <a:defRPr sz="2200" cap="none">
                <a:solidFill>
                  <a:srgbClr val="324D5E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78" name="Google Shape;2178;p101"/>
          <p:cNvSpPr txBox="1">
            <a:spLocks noGrp="1"/>
          </p:cNvSpPr>
          <p:nvPr>
            <p:ph type="body" idx="5"/>
          </p:nvPr>
        </p:nvSpPr>
        <p:spPr>
          <a:xfrm>
            <a:off x="354775" y="4792807"/>
            <a:ext cx="2596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79" name="Google Shape;2179;p101"/>
          <p:cNvSpPr txBox="1">
            <a:spLocks noGrp="1"/>
          </p:cNvSpPr>
          <p:nvPr>
            <p:ph type="body" idx="6"/>
          </p:nvPr>
        </p:nvSpPr>
        <p:spPr>
          <a:xfrm>
            <a:off x="3316627" y="4792807"/>
            <a:ext cx="2596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80" name="Google Shape;2180;p101"/>
          <p:cNvSpPr txBox="1">
            <a:spLocks noGrp="1"/>
          </p:cNvSpPr>
          <p:nvPr>
            <p:ph type="body" idx="7"/>
          </p:nvPr>
        </p:nvSpPr>
        <p:spPr>
          <a:xfrm>
            <a:off x="6278479" y="4792807"/>
            <a:ext cx="2596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81" name="Google Shape;2181;p101"/>
          <p:cNvSpPr txBox="1">
            <a:spLocks noGrp="1"/>
          </p:cNvSpPr>
          <p:nvPr>
            <p:ph type="body" idx="8"/>
          </p:nvPr>
        </p:nvSpPr>
        <p:spPr>
          <a:xfrm>
            <a:off x="9240330" y="4792807"/>
            <a:ext cx="2596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C9CA6"/>
              </a:buClr>
              <a:buSzPts val="1800"/>
              <a:buNone/>
              <a:defRPr sz="1800">
                <a:solidFill>
                  <a:srgbClr val="8C9CA6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82" name="Google Shape;2182;p101"/>
          <p:cNvSpPr>
            <a:spLocks noGrp="1"/>
          </p:cNvSpPr>
          <p:nvPr>
            <p:ph type="body" idx="9"/>
          </p:nvPr>
        </p:nvSpPr>
        <p:spPr>
          <a:xfrm>
            <a:off x="354775" y="1686031"/>
            <a:ext cx="2596800" cy="259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0"/>
              <a:buNone/>
              <a:defRPr sz="10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83" name="Google Shape;2183;p101"/>
          <p:cNvSpPr>
            <a:spLocks noGrp="1"/>
          </p:cNvSpPr>
          <p:nvPr>
            <p:ph type="body" idx="13"/>
          </p:nvPr>
        </p:nvSpPr>
        <p:spPr>
          <a:xfrm>
            <a:off x="3313467" y="1686031"/>
            <a:ext cx="2596800" cy="2596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84" name="Google Shape;2184;p101"/>
          <p:cNvSpPr>
            <a:spLocks noGrp="1"/>
          </p:cNvSpPr>
          <p:nvPr>
            <p:ph type="body" idx="14"/>
          </p:nvPr>
        </p:nvSpPr>
        <p:spPr>
          <a:xfrm>
            <a:off x="6280058" y="1686031"/>
            <a:ext cx="2596800" cy="2596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0"/>
              <a:buNone/>
              <a:defRPr sz="10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85" name="Google Shape;2185;p101"/>
          <p:cNvSpPr>
            <a:spLocks noGrp="1"/>
          </p:cNvSpPr>
          <p:nvPr>
            <p:ph type="body" idx="15"/>
          </p:nvPr>
        </p:nvSpPr>
        <p:spPr>
          <a:xfrm>
            <a:off x="9246649" y="1686031"/>
            <a:ext cx="2596800" cy="259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0"/>
              <a:buNone/>
              <a:defRPr sz="10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186" name="Google Shape;2186;p101"/>
          <p:cNvGrpSpPr/>
          <p:nvPr/>
        </p:nvGrpSpPr>
        <p:grpSpPr>
          <a:xfrm>
            <a:off x="0" y="6766560"/>
            <a:ext cx="12192096" cy="91500"/>
            <a:chOff x="0" y="4480421"/>
            <a:chExt cx="12192096" cy="91500"/>
          </a:xfrm>
        </p:grpSpPr>
        <p:sp>
          <p:nvSpPr>
            <p:cNvPr id="2187" name="Google Shape;2187;p101"/>
            <p:cNvSpPr/>
            <p:nvPr/>
          </p:nvSpPr>
          <p:spPr>
            <a:xfrm>
              <a:off x="0" y="4480421"/>
              <a:ext cx="24399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8" name="Google Shape;2188;p101"/>
            <p:cNvSpPr/>
            <p:nvPr/>
          </p:nvSpPr>
          <p:spPr>
            <a:xfrm>
              <a:off x="2439924" y="4480421"/>
              <a:ext cx="24399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9" name="Google Shape;2189;p101"/>
            <p:cNvSpPr/>
            <p:nvPr/>
          </p:nvSpPr>
          <p:spPr>
            <a:xfrm>
              <a:off x="4879848" y="4480421"/>
              <a:ext cx="24399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0" name="Google Shape;2190;p101"/>
            <p:cNvSpPr/>
            <p:nvPr/>
          </p:nvSpPr>
          <p:spPr>
            <a:xfrm>
              <a:off x="7319772" y="4480421"/>
              <a:ext cx="24399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1" name="Google Shape;2191;p101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14.xml"/><Relationship Id="rId21" Type="http://schemas.openxmlformats.org/officeDocument/2006/relationships/slideLayout" Target="../slideLayouts/slideLayout109.xml"/><Relationship Id="rId42" Type="http://schemas.openxmlformats.org/officeDocument/2006/relationships/slideLayout" Target="../slideLayouts/slideLayout130.xml"/><Relationship Id="rId47" Type="http://schemas.openxmlformats.org/officeDocument/2006/relationships/slideLayout" Target="../slideLayouts/slideLayout135.xml"/><Relationship Id="rId63" Type="http://schemas.openxmlformats.org/officeDocument/2006/relationships/slideLayout" Target="../slideLayouts/slideLayout151.xml"/><Relationship Id="rId68" Type="http://schemas.openxmlformats.org/officeDocument/2006/relationships/slideLayout" Target="../slideLayouts/slideLayout156.xml"/><Relationship Id="rId84" Type="http://schemas.openxmlformats.org/officeDocument/2006/relationships/slideLayout" Target="../slideLayouts/slideLayout172.xml"/><Relationship Id="rId89" Type="http://schemas.openxmlformats.org/officeDocument/2006/relationships/theme" Target="../theme/theme2.xml"/><Relationship Id="rId16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99.xml"/><Relationship Id="rId32" Type="http://schemas.openxmlformats.org/officeDocument/2006/relationships/slideLayout" Target="../slideLayouts/slideLayout120.xml"/><Relationship Id="rId37" Type="http://schemas.openxmlformats.org/officeDocument/2006/relationships/slideLayout" Target="../slideLayouts/slideLayout125.xml"/><Relationship Id="rId53" Type="http://schemas.openxmlformats.org/officeDocument/2006/relationships/slideLayout" Target="../slideLayouts/slideLayout141.xml"/><Relationship Id="rId58" Type="http://schemas.openxmlformats.org/officeDocument/2006/relationships/slideLayout" Target="../slideLayouts/slideLayout146.xml"/><Relationship Id="rId74" Type="http://schemas.openxmlformats.org/officeDocument/2006/relationships/slideLayout" Target="../slideLayouts/slideLayout162.xml"/><Relationship Id="rId79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102.xml"/><Relationship Id="rId22" Type="http://schemas.openxmlformats.org/officeDocument/2006/relationships/slideLayout" Target="../slideLayouts/slideLayout110.xml"/><Relationship Id="rId27" Type="http://schemas.openxmlformats.org/officeDocument/2006/relationships/slideLayout" Target="../slideLayouts/slideLayout115.xml"/><Relationship Id="rId30" Type="http://schemas.openxmlformats.org/officeDocument/2006/relationships/slideLayout" Target="../slideLayouts/slideLayout118.xml"/><Relationship Id="rId35" Type="http://schemas.openxmlformats.org/officeDocument/2006/relationships/slideLayout" Target="../slideLayouts/slideLayout123.xml"/><Relationship Id="rId43" Type="http://schemas.openxmlformats.org/officeDocument/2006/relationships/slideLayout" Target="../slideLayouts/slideLayout131.xml"/><Relationship Id="rId48" Type="http://schemas.openxmlformats.org/officeDocument/2006/relationships/slideLayout" Target="../slideLayouts/slideLayout136.xml"/><Relationship Id="rId56" Type="http://schemas.openxmlformats.org/officeDocument/2006/relationships/slideLayout" Target="../slideLayouts/slideLayout144.xml"/><Relationship Id="rId64" Type="http://schemas.openxmlformats.org/officeDocument/2006/relationships/slideLayout" Target="../slideLayouts/slideLayout152.xml"/><Relationship Id="rId69" Type="http://schemas.openxmlformats.org/officeDocument/2006/relationships/slideLayout" Target="../slideLayouts/slideLayout157.xml"/><Relationship Id="rId77" Type="http://schemas.openxmlformats.org/officeDocument/2006/relationships/slideLayout" Target="../slideLayouts/slideLayout165.xml"/><Relationship Id="rId8" Type="http://schemas.openxmlformats.org/officeDocument/2006/relationships/slideLayout" Target="../slideLayouts/slideLayout96.xml"/><Relationship Id="rId51" Type="http://schemas.openxmlformats.org/officeDocument/2006/relationships/slideLayout" Target="../slideLayouts/slideLayout139.xml"/><Relationship Id="rId72" Type="http://schemas.openxmlformats.org/officeDocument/2006/relationships/slideLayout" Target="../slideLayouts/slideLayout160.xml"/><Relationship Id="rId80" Type="http://schemas.openxmlformats.org/officeDocument/2006/relationships/slideLayout" Target="../slideLayouts/slideLayout168.xml"/><Relationship Id="rId85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100.xml"/><Relationship Id="rId17" Type="http://schemas.openxmlformats.org/officeDocument/2006/relationships/slideLayout" Target="../slideLayouts/slideLayout105.xml"/><Relationship Id="rId25" Type="http://schemas.openxmlformats.org/officeDocument/2006/relationships/slideLayout" Target="../slideLayouts/slideLayout113.xml"/><Relationship Id="rId33" Type="http://schemas.openxmlformats.org/officeDocument/2006/relationships/slideLayout" Target="../slideLayouts/slideLayout121.xml"/><Relationship Id="rId38" Type="http://schemas.openxmlformats.org/officeDocument/2006/relationships/slideLayout" Target="../slideLayouts/slideLayout126.xml"/><Relationship Id="rId46" Type="http://schemas.openxmlformats.org/officeDocument/2006/relationships/slideLayout" Target="../slideLayouts/slideLayout134.xml"/><Relationship Id="rId59" Type="http://schemas.openxmlformats.org/officeDocument/2006/relationships/slideLayout" Target="../slideLayouts/slideLayout147.xml"/><Relationship Id="rId67" Type="http://schemas.openxmlformats.org/officeDocument/2006/relationships/slideLayout" Target="../slideLayouts/slideLayout155.xml"/><Relationship Id="rId20" Type="http://schemas.openxmlformats.org/officeDocument/2006/relationships/slideLayout" Target="../slideLayouts/slideLayout108.xml"/><Relationship Id="rId41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142.xml"/><Relationship Id="rId62" Type="http://schemas.openxmlformats.org/officeDocument/2006/relationships/slideLayout" Target="../slideLayouts/slideLayout150.xml"/><Relationship Id="rId70" Type="http://schemas.openxmlformats.org/officeDocument/2006/relationships/slideLayout" Target="../slideLayouts/slideLayout158.xml"/><Relationship Id="rId75" Type="http://schemas.openxmlformats.org/officeDocument/2006/relationships/slideLayout" Target="../slideLayouts/slideLayout163.xml"/><Relationship Id="rId83" Type="http://schemas.openxmlformats.org/officeDocument/2006/relationships/slideLayout" Target="../slideLayouts/slideLayout171.xml"/><Relationship Id="rId88" Type="http://schemas.openxmlformats.org/officeDocument/2006/relationships/slideLayout" Target="../slideLayouts/slideLayout176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103.xml"/><Relationship Id="rId23" Type="http://schemas.openxmlformats.org/officeDocument/2006/relationships/slideLayout" Target="../slideLayouts/slideLayout111.xml"/><Relationship Id="rId28" Type="http://schemas.openxmlformats.org/officeDocument/2006/relationships/slideLayout" Target="../slideLayouts/slideLayout116.xml"/><Relationship Id="rId36" Type="http://schemas.openxmlformats.org/officeDocument/2006/relationships/slideLayout" Target="../slideLayouts/slideLayout124.xml"/><Relationship Id="rId49" Type="http://schemas.openxmlformats.org/officeDocument/2006/relationships/slideLayout" Target="../slideLayouts/slideLayout137.xml"/><Relationship Id="rId57" Type="http://schemas.openxmlformats.org/officeDocument/2006/relationships/slideLayout" Target="../slideLayouts/slideLayout145.xml"/><Relationship Id="rId10" Type="http://schemas.openxmlformats.org/officeDocument/2006/relationships/slideLayout" Target="../slideLayouts/slideLayout98.xml"/><Relationship Id="rId31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132.xml"/><Relationship Id="rId52" Type="http://schemas.openxmlformats.org/officeDocument/2006/relationships/slideLayout" Target="../slideLayouts/slideLayout140.xml"/><Relationship Id="rId60" Type="http://schemas.openxmlformats.org/officeDocument/2006/relationships/slideLayout" Target="../slideLayouts/slideLayout148.xml"/><Relationship Id="rId65" Type="http://schemas.openxmlformats.org/officeDocument/2006/relationships/slideLayout" Target="../slideLayouts/slideLayout153.xml"/><Relationship Id="rId73" Type="http://schemas.openxmlformats.org/officeDocument/2006/relationships/slideLayout" Target="../slideLayouts/slideLayout161.xml"/><Relationship Id="rId78" Type="http://schemas.openxmlformats.org/officeDocument/2006/relationships/slideLayout" Target="../slideLayouts/slideLayout166.xml"/><Relationship Id="rId81" Type="http://schemas.openxmlformats.org/officeDocument/2006/relationships/slideLayout" Target="../slideLayouts/slideLayout169.xml"/><Relationship Id="rId86" Type="http://schemas.openxmlformats.org/officeDocument/2006/relationships/slideLayout" Target="../slideLayouts/slideLayout174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101.xml"/><Relationship Id="rId18" Type="http://schemas.openxmlformats.org/officeDocument/2006/relationships/slideLayout" Target="../slideLayouts/slideLayout106.xml"/><Relationship Id="rId39" Type="http://schemas.openxmlformats.org/officeDocument/2006/relationships/slideLayout" Target="../slideLayouts/slideLayout127.xml"/><Relationship Id="rId34" Type="http://schemas.openxmlformats.org/officeDocument/2006/relationships/slideLayout" Target="../slideLayouts/slideLayout122.xml"/><Relationship Id="rId50" Type="http://schemas.openxmlformats.org/officeDocument/2006/relationships/slideLayout" Target="../slideLayouts/slideLayout138.xml"/><Relationship Id="rId55" Type="http://schemas.openxmlformats.org/officeDocument/2006/relationships/slideLayout" Target="../slideLayouts/slideLayout143.xml"/><Relationship Id="rId76" Type="http://schemas.openxmlformats.org/officeDocument/2006/relationships/slideLayout" Target="../slideLayouts/slideLayout164.xml"/><Relationship Id="rId7" Type="http://schemas.openxmlformats.org/officeDocument/2006/relationships/slideLayout" Target="../slideLayouts/slideLayout95.xml"/><Relationship Id="rId71" Type="http://schemas.openxmlformats.org/officeDocument/2006/relationships/slideLayout" Target="../slideLayouts/slideLayout159.xml"/><Relationship Id="rId2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117.xml"/><Relationship Id="rId24" Type="http://schemas.openxmlformats.org/officeDocument/2006/relationships/slideLayout" Target="../slideLayouts/slideLayout112.xml"/><Relationship Id="rId40" Type="http://schemas.openxmlformats.org/officeDocument/2006/relationships/slideLayout" Target="../slideLayouts/slideLayout128.xml"/><Relationship Id="rId45" Type="http://schemas.openxmlformats.org/officeDocument/2006/relationships/slideLayout" Target="../slideLayouts/slideLayout133.xml"/><Relationship Id="rId66" Type="http://schemas.openxmlformats.org/officeDocument/2006/relationships/slideLayout" Target="../slideLayouts/slideLayout154.xml"/><Relationship Id="rId87" Type="http://schemas.openxmlformats.org/officeDocument/2006/relationships/slideLayout" Target="../slideLayouts/slideLayout175.xml"/><Relationship Id="rId61" Type="http://schemas.openxmlformats.org/officeDocument/2006/relationships/slideLayout" Target="../slideLayouts/slideLayout149.xml"/><Relationship Id="rId82" Type="http://schemas.openxmlformats.org/officeDocument/2006/relationships/slideLayout" Target="../slideLayouts/slideLayout170.xml"/><Relationship Id="rId19" Type="http://schemas.openxmlformats.org/officeDocument/2006/relationships/slideLayout" Target="../slideLayouts/slideLayout107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02.xml"/><Relationship Id="rId21" Type="http://schemas.openxmlformats.org/officeDocument/2006/relationships/slideLayout" Target="../slideLayouts/slideLayout197.xml"/><Relationship Id="rId42" Type="http://schemas.openxmlformats.org/officeDocument/2006/relationships/slideLayout" Target="../slideLayouts/slideLayout218.xml"/><Relationship Id="rId47" Type="http://schemas.openxmlformats.org/officeDocument/2006/relationships/slideLayout" Target="../slideLayouts/slideLayout223.xml"/><Relationship Id="rId63" Type="http://schemas.openxmlformats.org/officeDocument/2006/relationships/slideLayout" Target="../slideLayouts/slideLayout239.xml"/><Relationship Id="rId68" Type="http://schemas.openxmlformats.org/officeDocument/2006/relationships/slideLayout" Target="../slideLayouts/slideLayout244.xml"/><Relationship Id="rId84" Type="http://schemas.openxmlformats.org/officeDocument/2006/relationships/slideLayout" Target="../slideLayouts/slideLayout260.xml"/><Relationship Id="rId89" Type="http://schemas.openxmlformats.org/officeDocument/2006/relationships/theme" Target="../theme/theme3.xml"/><Relationship Id="rId16" Type="http://schemas.openxmlformats.org/officeDocument/2006/relationships/slideLayout" Target="../slideLayouts/slideLayout192.xml"/><Relationship Id="rId11" Type="http://schemas.openxmlformats.org/officeDocument/2006/relationships/slideLayout" Target="../slideLayouts/slideLayout187.xml"/><Relationship Id="rId32" Type="http://schemas.openxmlformats.org/officeDocument/2006/relationships/slideLayout" Target="../slideLayouts/slideLayout208.xml"/><Relationship Id="rId37" Type="http://schemas.openxmlformats.org/officeDocument/2006/relationships/slideLayout" Target="../slideLayouts/slideLayout213.xml"/><Relationship Id="rId53" Type="http://schemas.openxmlformats.org/officeDocument/2006/relationships/slideLayout" Target="../slideLayouts/slideLayout229.xml"/><Relationship Id="rId58" Type="http://schemas.openxmlformats.org/officeDocument/2006/relationships/slideLayout" Target="../slideLayouts/slideLayout234.xml"/><Relationship Id="rId74" Type="http://schemas.openxmlformats.org/officeDocument/2006/relationships/slideLayout" Target="../slideLayouts/slideLayout250.xml"/><Relationship Id="rId79" Type="http://schemas.openxmlformats.org/officeDocument/2006/relationships/slideLayout" Target="../slideLayouts/slideLayout255.xml"/><Relationship Id="rId5" Type="http://schemas.openxmlformats.org/officeDocument/2006/relationships/slideLayout" Target="../slideLayouts/slideLayout181.xml"/><Relationship Id="rId14" Type="http://schemas.openxmlformats.org/officeDocument/2006/relationships/slideLayout" Target="../slideLayouts/slideLayout190.xml"/><Relationship Id="rId22" Type="http://schemas.openxmlformats.org/officeDocument/2006/relationships/slideLayout" Target="../slideLayouts/slideLayout198.xml"/><Relationship Id="rId27" Type="http://schemas.openxmlformats.org/officeDocument/2006/relationships/slideLayout" Target="../slideLayouts/slideLayout203.xml"/><Relationship Id="rId30" Type="http://schemas.openxmlformats.org/officeDocument/2006/relationships/slideLayout" Target="../slideLayouts/slideLayout206.xml"/><Relationship Id="rId35" Type="http://schemas.openxmlformats.org/officeDocument/2006/relationships/slideLayout" Target="../slideLayouts/slideLayout211.xml"/><Relationship Id="rId43" Type="http://schemas.openxmlformats.org/officeDocument/2006/relationships/slideLayout" Target="../slideLayouts/slideLayout219.xml"/><Relationship Id="rId48" Type="http://schemas.openxmlformats.org/officeDocument/2006/relationships/slideLayout" Target="../slideLayouts/slideLayout224.xml"/><Relationship Id="rId56" Type="http://schemas.openxmlformats.org/officeDocument/2006/relationships/slideLayout" Target="../slideLayouts/slideLayout232.xml"/><Relationship Id="rId64" Type="http://schemas.openxmlformats.org/officeDocument/2006/relationships/slideLayout" Target="../slideLayouts/slideLayout240.xml"/><Relationship Id="rId69" Type="http://schemas.openxmlformats.org/officeDocument/2006/relationships/slideLayout" Target="../slideLayouts/slideLayout245.xml"/><Relationship Id="rId77" Type="http://schemas.openxmlformats.org/officeDocument/2006/relationships/slideLayout" Target="../slideLayouts/slideLayout253.xml"/><Relationship Id="rId8" Type="http://schemas.openxmlformats.org/officeDocument/2006/relationships/slideLayout" Target="../slideLayouts/slideLayout184.xml"/><Relationship Id="rId51" Type="http://schemas.openxmlformats.org/officeDocument/2006/relationships/slideLayout" Target="../slideLayouts/slideLayout227.xml"/><Relationship Id="rId72" Type="http://schemas.openxmlformats.org/officeDocument/2006/relationships/slideLayout" Target="../slideLayouts/slideLayout248.xml"/><Relationship Id="rId80" Type="http://schemas.openxmlformats.org/officeDocument/2006/relationships/slideLayout" Target="../slideLayouts/slideLayout256.xml"/><Relationship Id="rId85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179.xml"/><Relationship Id="rId12" Type="http://schemas.openxmlformats.org/officeDocument/2006/relationships/slideLayout" Target="../slideLayouts/slideLayout188.xml"/><Relationship Id="rId17" Type="http://schemas.openxmlformats.org/officeDocument/2006/relationships/slideLayout" Target="../slideLayouts/slideLayout193.xml"/><Relationship Id="rId25" Type="http://schemas.openxmlformats.org/officeDocument/2006/relationships/slideLayout" Target="../slideLayouts/slideLayout201.xml"/><Relationship Id="rId33" Type="http://schemas.openxmlformats.org/officeDocument/2006/relationships/slideLayout" Target="../slideLayouts/slideLayout209.xml"/><Relationship Id="rId38" Type="http://schemas.openxmlformats.org/officeDocument/2006/relationships/slideLayout" Target="../slideLayouts/slideLayout214.xml"/><Relationship Id="rId46" Type="http://schemas.openxmlformats.org/officeDocument/2006/relationships/slideLayout" Target="../slideLayouts/slideLayout222.xml"/><Relationship Id="rId59" Type="http://schemas.openxmlformats.org/officeDocument/2006/relationships/slideLayout" Target="../slideLayouts/slideLayout235.xml"/><Relationship Id="rId67" Type="http://schemas.openxmlformats.org/officeDocument/2006/relationships/slideLayout" Target="../slideLayouts/slideLayout243.xml"/><Relationship Id="rId20" Type="http://schemas.openxmlformats.org/officeDocument/2006/relationships/slideLayout" Target="../slideLayouts/slideLayout196.xml"/><Relationship Id="rId41" Type="http://schemas.openxmlformats.org/officeDocument/2006/relationships/slideLayout" Target="../slideLayouts/slideLayout217.xml"/><Relationship Id="rId54" Type="http://schemas.openxmlformats.org/officeDocument/2006/relationships/slideLayout" Target="../slideLayouts/slideLayout230.xml"/><Relationship Id="rId62" Type="http://schemas.openxmlformats.org/officeDocument/2006/relationships/slideLayout" Target="../slideLayouts/slideLayout238.xml"/><Relationship Id="rId70" Type="http://schemas.openxmlformats.org/officeDocument/2006/relationships/slideLayout" Target="../slideLayouts/slideLayout246.xml"/><Relationship Id="rId75" Type="http://schemas.openxmlformats.org/officeDocument/2006/relationships/slideLayout" Target="../slideLayouts/slideLayout251.xml"/><Relationship Id="rId83" Type="http://schemas.openxmlformats.org/officeDocument/2006/relationships/slideLayout" Target="../slideLayouts/slideLayout259.xml"/><Relationship Id="rId88" Type="http://schemas.openxmlformats.org/officeDocument/2006/relationships/slideLayout" Target="../slideLayouts/slideLayout264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5" Type="http://schemas.openxmlformats.org/officeDocument/2006/relationships/slideLayout" Target="../slideLayouts/slideLayout191.xml"/><Relationship Id="rId23" Type="http://schemas.openxmlformats.org/officeDocument/2006/relationships/slideLayout" Target="../slideLayouts/slideLayout199.xml"/><Relationship Id="rId28" Type="http://schemas.openxmlformats.org/officeDocument/2006/relationships/slideLayout" Target="../slideLayouts/slideLayout204.xml"/><Relationship Id="rId36" Type="http://schemas.openxmlformats.org/officeDocument/2006/relationships/slideLayout" Target="../slideLayouts/slideLayout212.xml"/><Relationship Id="rId49" Type="http://schemas.openxmlformats.org/officeDocument/2006/relationships/slideLayout" Target="../slideLayouts/slideLayout225.xml"/><Relationship Id="rId57" Type="http://schemas.openxmlformats.org/officeDocument/2006/relationships/slideLayout" Target="../slideLayouts/slideLayout233.xml"/><Relationship Id="rId10" Type="http://schemas.openxmlformats.org/officeDocument/2006/relationships/slideLayout" Target="../slideLayouts/slideLayout186.xml"/><Relationship Id="rId31" Type="http://schemas.openxmlformats.org/officeDocument/2006/relationships/slideLayout" Target="../slideLayouts/slideLayout207.xml"/><Relationship Id="rId44" Type="http://schemas.openxmlformats.org/officeDocument/2006/relationships/slideLayout" Target="../slideLayouts/slideLayout220.xml"/><Relationship Id="rId52" Type="http://schemas.openxmlformats.org/officeDocument/2006/relationships/slideLayout" Target="../slideLayouts/slideLayout228.xml"/><Relationship Id="rId60" Type="http://schemas.openxmlformats.org/officeDocument/2006/relationships/slideLayout" Target="../slideLayouts/slideLayout236.xml"/><Relationship Id="rId65" Type="http://schemas.openxmlformats.org/officeDocument/2006/relationships/slideLayout" Target="../slideLayouts/slideLayout241.xml"/><Relationship Id="rId73" Type="http://schemas.openxmlformats.org/officeDocument/2006/relationships/slideLayout" Target="../slideLayouts/slideLayout249.xml"/><Relationship Id="rId78" Type="http://schemas.openxmlformats.org/officeDocument/2006/relationships/slideLayout" Target="../slideLayouts/slideLayout254.xml"/><Relationship Id="rId81" Type="http://schemas.openxmlformats.org/officeDocument/2006/relationships/slideLayout" Target="../slideLayouts/slideLayout257.xml"/><Relationship Id="rId86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Relationship Id="rId13" Type="http://schemas.openxmlformats.org/officeDocument/2006/relationships/slideLayout" Target="../slideLayouts/slideLayout189.xml"/><Relationship Id="rId18" Type="http://schemas.openxmlformats.org/officeDocument/2006/relationships/slideLayout" Target="../slideLayouts/slideLayout194.xml"/><Relationship Id="rId39" Type="http://schemas.openxmlformats.org/officeDocument/2006/relationships/slideLayout" Target="../slideLayouts/slideLayout215.xml"/><Relationship Id="rId34" Type="http://schemas.openxmlformats.org/officeDocument/2006/relationships/slideLayout" Target="../slideLayouts/slideLayout210.xml"/><Relationship Id="rId50" Type="http://schemas.openxmlformats.org/officeDocument/2006/relationships/slideLayout" Target="../slideLayouts/slideLayout226.xml"/><Relationship Id="rId55" Type="http://schemas.openxmlformats.org/officeDocument/2006/relationships/slideLayout" Target="../slideLayouts/slideLayout231.xml"/><Relationship Id="rId76" Type="http://schemas.openxmlformats.org/officeDocument/2006/relationships/slideLayout" Target="../slideLayouts/slideLayout252.xml"/><Relationship Id="rId7" Type="http://schemas.openxmlformats.org/officeDocument/2006/relationships/slideLayout" Target="../slideLayouts/slideLayout183.xml"/><Relationship Id="rId71" Type="http://schemas.openxmlformats.org/officeDocument/2006/relationships/slideLayout" Target="../slideLayouts/slideLayout247.xml"/><Relationship Id="rId2" Type="http://schemas.openxmlformats.org/officeDocument/2006/relationships/slideLayout" Target="../slideLayouts/slideLayout178.xml"/><Relationship Id="rId29" Type="http://schemas.openxmlformats.org/officeDocument/2006/relationships/slideLayout" Target="../slideLayouts/slideLayout205.xml"/><Relationship Id="rId24" Type="http://schemas.openxmlformats.org/officeDocument/2006/relationships/slideLayout" Target="../slideLayouts/slideLayout200.xml"/><Relationship Id="rId40" Type="http://schemas.openxmlformats.org/officeDocument/2006/relationships/slideLayout" Target="../slideLayouts/slideLayout216.xml"/><Relationship Id="rId45" Type="http://schemas.openxmlformats.org/officeDocument/2006/relationships/slideLayout" Target="../slideLayouts/slideLayout221.xml"/><Relationship Id="rId66" Type="http://schemas.openxmlformats.org/officeDocument/2006/relationships/slideLayout" Target="../slideLayouts/slideLayout242.xml"/><Relationship Id="rId87" Type="http://schemas.openxmlformats.org/officeDocument/2006/relationships/slideLayout" Target="../slideLayouts/slideLayout263.xml"/><Relationship Id="rId61" Type="http://schemas.openxmlformats.org/officeDocument/2006/relationships/slideLayout" Target="../slideLayouts/slideLayout237.xml"/><Relationship Id="rId82" Type="http://schemas.openxmlformats.org/officeDocument/2006/relationships/slideLayout" Target="../slideLayouts/slideLayout258.xml"/><Relationship Id="rId19" Type="http://schemas.openxmlformats.org/officeDocument/2006/relationships/slideLayout" Target="../slideLayouts/slideLayout19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"/>
          <p:cNvSpPr/>
          <p:nvPr/>
        </p:nvSpPr>
        <p:spPr>
          <a:xfrm rot="5400000">
            <a:off x="11604686" y="5799924"/>
            <a:ext cx="183915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Copyright Showeet.com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  <p:sldLayoutId id="2147483728" r:id="rId81"/>
    <p:sldLayoutId id="2147483729" r:id="rId82"/>
    <p:sldLayoutId id="2147483730" r:id="rId83"/>
    <p:sldLayoutId id="2147483731" r:id="rId84"/>
    <p:sldLayoutId id="2147483732" r:id="rId85"/>
    <p:sldLayoutId id="2147483733" r:id="rId86"/>
    <p:sldLayoutId id="2147483734" r:id="rId87"/>
    <p:sldLayoutId id="2147483735" r:id="rId8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p9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01" name="Google Shape;2001;p9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02" name="Google Shape;2002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03" name="Google Shape;2003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04" name="Google Shape;2004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05" name="Google Shape;2005;p90"/>
          <p:cNvSpPr/>
          <p:nvPr/>
        </p:nvSpPr>
        <p:spPr>
          <a:xfrm rot="5400000">
            <a:off x="11604665" y="5800045"/>
            <a:ext cx="1839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Copyright Showeet.com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58" r:id="rId23"/>
    <p:sldLayoutId id="2147483759" r:id="rId24"/>
    <p:sldLayoutId id="2147483760" r:id="rId25"/>
    <p:sldLayoutId id="2147483761" r:id="rId26"/>
    <p:sldLayoutId id="2147483762" r:id="rId27"/>
    <p:sldLayoutId id="2147483763" r:id="rId28"/>
    <p:sldLayoutId id="2147483764" r:id="rId29"/>
    <p:sldLayoutId id="2147483765" r:id="rId30"/>
    <p:sldLayoutId id="2147483766" r:id="rId31"/>
    <p:sldLayoutId id="2147483767" r:id="rId32"/>
    <p:sldLayoutId id="2147483768" r:id="rId33"/>
    <p:sldLayoutId id="2147483769" r:id="rId34"/>
    <p:sldLayoutId id="2147483770" r:id="rId35"/>
    <p:sldLayoutId id="2147483771" r:id="rId36"/>
    <p:sldLayoutId id="2147483772" r:id="rId37"/>
    <p:sldLayoutId id="2147483773" r:id="rId38"/>
    <p:sldLayoutId id="2147483774" r:id="rId39"/>
    <p:sldLayoutId id="2147483775" r:id="rId40"/>
    <p:sldLayoutId id="2147483776" r:id="rId41"/>
    <p:sldLayoutId id="2147483777" r:id="rId42"/>
    <p:sldLayoutId id="2147483778" r:id="rId43"/>
    <p:sldLayoutId id="2147483779" r:id="rId44"/>
    <p:sldLayoutId id="2147483780" r:id="rId45"/>
    <p:sldLayoutId id="2147483781" r:id="rId46"/>
    <p:sldLayoutId id="2147483782" r:id="rId47"/>
    <p:sldLayoutId id="2147483783" r:id="rId48"/>
    <p:sldLayoutId id="2147483784" r:id="rId49"/>
    <p:sldLayoutId id="2147483785" r:id="rId50"/>
    <p:sldLayoutId id="2147483786" r:id="rId51"/>
    <p:sldLayoutId id="2147483787" r:id="rId52"/>
    <p:sldLayoutId id="2147483788" r:id="rId53"/>
    <p:sldLayoutId id="2147483789" r:id="rId54"/>
    <p:sldLayoutId id="2147483790" r:id="rId55"/>
    <p:sldLayoutId id="2147483791" r:id="rId56"/>
    <p:sldLayoutId id="2147483792" r:id="rId57"/>
    <p:sldLayoutId id="2147483793" r:id="rId58"/>
    <p:sldLayoutId id="2147483794" r:id="rId59"/>
    <p:sldLayoutId id="2147483795" r:id="rId60"/>
    <p:sldLayoutId id="2147483796" r:id="rId61"/>
    <p:sldLayoutId id="2147483797" r:id="rId62"/>
    <p:sldLayoutId id="2147483798" r:id="rId63"/>
    <p:sldLayoutId id="2147483799" r:id="rId64"/>
    <p:sldLayoutId id="2147483800" r:id="rId65"/>
    <p:sldLayoutId id="2147483801" r:id="rId66"/>
    <p:sldLayoutId id="2147483802" r:id="rId67"/>
    <p:sldLayoutId id="2147483803" r:id="rId68"/>
    <p:sldLayoutId id="2147483804" r:id="rId69"/>
    <p:sldLayoutId id="2147483805" r:id="rId70"/>
    <p:sldLayoutId id="2147483806" r:id="rId71"/>
    <p:sldLayoutId id="2147483807" r:id="rId72"/>
    <p:sldLayoutId id="2147483808" r:id="rId73"/>
    <p:sldLayoutId id="2147483809" r:id="rId74"/>
    <p:sldLayoutId id="2147483810" r:id="rId75"/>
    <p:sldLayoutId id="2147483811" r:id="rId76"/>
    <p:sldLayoutId id="2147483812" r:id="rId77"/>
    <p:sldLayoutId id="2147483813" r:id="rId78"/>
    <p:sldLayoutId id="2147483814" r:id="rId79"/>
    <p:sldLayoutId id="2147483815" r:id="rId80"/>
    <p:sldLayoutId id="2147483816" r:id="rId81"/>
    <p:sldLayoutId id="2147483817" r:id="rId82"/>
    <p:sldLayoutId id="2147483818" r:id="rId83"/>
    <p:sldLayoutId id="2147483819" r:id="rId84"/>
    <p:sldLayoutId id="2147483820" r:id="rId85"/>
    <p:sldLayoutId id="2147483821" r:id="rId86"/>
    <p:sldLayoutId id="2147483822" r:id="rId87"/>
    <p:sldLayoutId id="2147483823" r:id="rId8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0" name="Google Shape;5980;p2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981" name="Google Shape;5981;p26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82" name="Google Shape;5982;p2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83" name="Google Shape;5983;p2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84" name="Google Shape;5984;p2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B8D8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85" name="Google Shape;5985;p268"/>
          <p:cNvSpPr/>
          <p:nvPr/>
        </p:nvSpPr>
        <p:spPr>
          <a:xfrm rot="5400000">
            <a:off x="11604665" y="5800045"/>
            <a:ext cx="1839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Copyright Showeet.com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  <p:sldLayoutId id="2147483923" r:id="rId12"/>
    <p:sldLayoutId id="2147483924" r:id="rId13"/>
    <p:sldLayoutId id="2147483925" r:id="rId14"/>
    <p:sldLayoutId id="2147483926" r:id="rId15"/>
    <p:sldLayoutId id="2147483927" r:id="rId16"/>
    <p:sldLayoutId id="2147483928" r:id="rId17"/>
    <p:sldLayoutId id="2147483929" r:id="rId18"/>
    <p:sldLayoutId id="2147483930" r:id="rId19"/>
    <p:sldLayoutId id="2147483931" r:id="rId20"/>
    <p:sldLayoutId id="2147483932" r:id="rId21"/>
    <p:sldLayoutId id="2147483933" r:id="rId22"/>
    <p:sldLayoutId id="2147483934" r:id="rId23"/>
    <p:sldLayoutId id="2147483935" r:id="rId24"/>
    <p:sldLayoutId id="2147483936" r:id="rId25"/>
    <p:sldLayoutId id="2147483937" r:id="rId26"/>
    <p:sldLayoutId id="2147483938" r:id="rId27"/>
    <p:sldLayoutId id="2147483939" r:id="rId28"/>
    <p:sldLayoutId id="2147483940" r:id="rId29"/>
    <p:sldLayoutId id="2147483941" r:id="rId30"/>
    <p:sldLayoutId id="2147483942" r:id="rId31"/>
    <p:sldLayoutId id="2147483943" r:id="rId32"/>
    <p:sldLayoutId id="2147483944" r:id="rId33"/>
    <p:sldLayoutId id="2147483945" r:id="rId34"/>
    <p:sldLayoutId id="2147483946" r:id="rId35"/>
    <p:sldLayoutId id="2147483947" r:id="rId36"/>
    <p:sldLayoutId id="2147483948" r:id="rId37"/>
    <p:sldLayoutId id="2147483949" r:id="rId38"/>
    <p:sldLayoutId id="2147483950" r:id="rId39"/>
    <p:sldLayoutId id="2147483951" r:id="rId40"/>
    <p:sldLayoutId id="2147483952" r:id="rId41"/>
    <p:sldLayoutId id="2147483953" r:id="rId42"/>
    <p:sldLayoutId id="2147483954" r:id="rId43"/>
    <p:sldLayoutId id="2147483955" r:id="rId44"/>
    <p:sldLayoutId id="2147483956" r:id="rId45"/>
    <p:sldLayoutId id="2147483957" r:id="rId46"/>
    <p:sldLayoutId id="2147483958" r:id="rId47"/>
    <p:sldLayoutId id="2147483959" r:id="rId48"/>
    <p:sldLayoutId id="2147483960" r:id="rId49"/>
    <p:sldLayoutId id="2147483961" r:id="rId50"/>
    <p:sldLayoutId id="2147483962" r:id="rId51"/>
    <p:sldLayoutId id="2147483963" r:id="rId52"/>
    <p:sldLayoutId id="2147483964" r:id="rId53"/>
    <p:sldLayoutId id="2147483965" r:id="rId54"/>
    <p:sldLayoutId id="2147483966" r:id="rId55"/>
    <p:sldLayoutId id="2147483967" r:id="rId56"/>
    <p:sldLayoutId id="2147483968" r:id="rId57"/>
    <p:sldLayoutId id="2147483969" r:id="rId58"/>
    <p:sldLayoutId id="2147483970" r:id="rId59"/>
    <p:sldLayoutId id="2147483971" r:id="rId60"/>
    <p:sldLayoutId id="2147483972" r:id="rId61"/>
    <p:sldLayoutId id="2147483973" r:id="rId62"/>
    <p:sldLayoutId id="2147483974" r:id="rId63"/>
    <p:sldLayoutId id="2147483975" r:id="rId64"/>
    <p:sldLayoutId id="2147483976" r:id="rId65"/>
    <p:sldLayoutId id="2147483977" r:id="rId66"/>
    <p:sldLayoutId id="2147483978" r:id="rId67"/>
    <p:sldLayoutId id="2147483979" r:id="rId68"/>
    <p:sldLayoutId id="2147483980" r:id="rId69"/>
    <p:sldLayoutId id="2147483981" r:id="rId70"/>
    <p:sldLayoutId id="2147483982" r:id="rId71"/>
    <p:sldLayoutId id="2147483983" r:id="rId72"/>
    <p:sldLayoutId id="2147483984" r:id="rId73"/>
    <p:sldLayoutId id="2147483985" r:id="rId74"/>
    <p:sldLayoutId id="2147483986" r:id="rId75"/>
    <p:sldLayoutId id="2147483987" r:id="rId76"/>
    <p:sldLayoutId id="2147483988" r:id="rId77"/>
    <p:sldLayoutId id="2147483989" r:id="rId78"/>
    <p:sldLayoutId id="2147483990" r:id="rId79"/>
    <p:sldLayoutId id="2147483991" r:id="rId80"/>
    <p:sldLayoutId id="2147483992" r:id="rId81"/>
    <p:sldLayoutId id="2147483993" r:id="rId82"/>
    <p:sldLayoutId id="2147483994" r:id="rId83"/>
    <p:sldLayoutId id="2147483995" r:id="rId84"/>
    <p:sldLayoutId id="2147483996" r:id="rId85"/>
    <p:sldLayoutId id="2147483997" r:id="rId86"/>
    <p:sldLayoutId id="2147483998" r:id="rId87"/>
    <p:sldLayoutId id="2147483999" r:id="rId8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3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7.jpg"/><Relationship Id="rId5" Type="http://schemas.openxmlformats.org/officeDocument/2006/relationships/image" Target="../media/image10.png"/><Relationship Id="rId10" Type="http://schemas.openxmlformats.org/officeDocument/2006/relationships/image" Target="../media/image5.jpg"/><Relationship Id="rId4" Type="http://schemas.openxmlformats.org/officeDocument/2006/relationships/image" Target="../media/image9.png"/><Relationship Id="rId9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missingmigrants.iom.int/methodology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kaggle.com/snocco/missing-migrants-project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issingmigrants.iom.int/methodology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issingmigrants.iom.int/methodology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4" name="Google Shape;7974;p357"/>
          <p:cNvSpPr txBox="1">
            <a:spLocks noGrp="1"/>
          </p:cNvSpPr>
          <p:nvPr>
            <p:ph type="dt" idx="10"/>
          </p:nvPr>
        </p:nvSpPr>
        <p:spPr>
          <a:xfrm>
            <a:off x="838200" y="642426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30</a:t>
            </a:r>
            <a:r>
              <a:rPr lang="en-US" baseline="30000"/>
              <a:t>th</a:t>
            </a:r>
            <a:r>
              <a:rPr lang="en-US"/>
              <a:t>  July 2019</a:t>
            </a:r>
            <a:endParaRPr/>
          </a:p>
        </p:txBody>
      </p:sp>
      <p:sp>
        <p:nvSpPr>
          <p:cNvPr id="7975" name="Google Shape;7975;p357"/>
          <p:cNvSpPr txBox="1">
            <a:spLocks noGrp="1"/>
          </p:cNvSpPr>
          <p:nvPr>
            <p:ph type="ftr" idx="11"/>
          </p:nvPr>
        </p:nvSpPr>
        <p:spPr>
          <a:xfrm>
            <a:off x="4038600" y="642426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PURDUE UNIVERSITY- KRANNERT BUSINESS SCHOOL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MGMT-58600    PYTHON PROJECT</a:t>
            </a:r>
            <a:endParaRPr/>
          </a:p>
        </p:txBody>
      </p:sp>
      <p:sp>
        <p:nvSpPr>
          <p:cNvPr id="7976" name="Google Shape;7976;p357"/>
          <p:cNvSpPr txBox="1">
            <a:spLocks noGrp="1"/>
          </p:cNvSpPr>
          <p:nvPr>
            <p:ph type="ctrTitle"/>
          </p:nvPr>
        </p:nvSpPr>
        <p:spPr>
          <a:xfrm>
            <a:off x="1524000" y="770864"/>
            <a:ext cx="9144000" cy="15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 sz="5400"/>
              <a:t>MISSING MIGRANTS </a:t>
            </a:r>
            <a:endParaRPr sz="54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 sz="5400"/>
              <a:t>PYTHON PROJECT</a:t>
            </a:r>
            <a:endParaRPr/>
          </a:p>
        </p:txBody>
      </p:sp>
      <p:pic>
        <p:nvPicPr>
          <p:cNvPr id="7978" name="Google Shape;7978;p35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5738" r="5738"/>
          <a:stretch/>
        </p:blipFill>
        <p:spPr>
          <a:xfrm>
            <a:off x="0" y="3701008"/>
            <a:ext cx="2295000" cy="17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9" name="Google Shape;7979;p357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12738" r="12739"/>
          <a:stretch/>
        </p:blipFill>
        <p:spPr>
          <a:xfrm>
            <a:off x="2474214" y="3701008"/>
            <a:ext cx="2295000" cy="17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0" name="Google Shape;7980;p357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>
            <a:alphaModFix/>
          </a:blip>
          <a:srcRect l="16804" r="16804"/>
          <a:stretch/>
        </p:blipFill>
        <p:spPr>
          <a:xfrm>
            <a:off x="4948428" y="3701008"/>
            <a:ext cx="2295000" cy="17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1" name="Google Shape;7981;p357"/>
          <p:cNvPicPr preferRelativeResize="0">
            <a:picLocks noGrp="1"/>
          </p:cNvPicPr>
          <p:nvPr>
            <p:ph type="pic" idx="5"/>
          </p:nvPr>
        </p:nvPicPr>
        <p:blipFill rotWithShape="1">
          <a:blip r:embed="rId6">
            <a:alphaModFix/>
          </a:blip>
          <a:srcRect l="5769" r="5769"/>
          <a:stretch/>
        </p:blipFill>
        <p:spPr>
          <a:xfrm>
            <a:off x="7422642" y="3701008"/>
            <a:ext cx="2295000" cy="17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2" name="Google Shape;7982;p357"/>
          <p:cNvPicPr preferRelativeResize="0">
            <a:picLocks noGrp="1"/>
          </p:cNvPicPr>
          <p:nvPr>
            <p:ph type="pic" idx="6"/>
          </p:nvPr>
        </p:nvPicPr>
        <p:blipFill rotWithShape="1">
          <a:blip r:embed="rId7">
            <a:alphaModFix/>
          </a:blip>
          <a:srcRect l="12710" r="12708"/>
          <a:stretch/>
        </p:blipFill>
        <p:spPr>
          <a:xfrm>
            <a:off x="9896881" y="3701008"/>
            <a:ext cx="2295000" cy="172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983" name="Google Shape;7983;p357"/>
          <p:cNvSpPr/>
          <p:nvPr/>
        </p:nvSpPr>
        <p:spPr>
          <a:xfrm>
            <a:off x="9717623" y="5932778"/>
            <a:ext cx="2295019" cy="3345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By: Zaid Ahmed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6323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5" name="Google Shape;8115;p365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262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6" name="Google Shape;8116;p365"/>
          <p:cNvSpPr txBox="1">
            <a:spLocks noGrp="1"/>
          </p:cNvSpPr>
          <p:nvPr>
            <p:ph type="title"/>
          </p:nvPr>
        </p:nvSpPr>
        <p:spPr>
          <a:xfrm>
            <a:off x="800100" y="1411300"/>
            <a:ext cx="3308700" cy="2852700"/>
          </a:xfrm>
          <a:prstGeom prst="rect">
            <a:avLst/>
          </a:prstGeom>
          <a:solidFill>
            <a:schemeClr val="lt1">
              <a:alpha val="54900"/>
            </a:schemeClr>
          </a:solidFill>
          <a:ln>
            <a:noFill/>
          </a:ln>
        </p:spPr>
        <p:txBody>
          <a:bodyPr spcFirstLastPara="1" wrap="square" lIns="274300" tIns="91425" rIns="274300" bIns="1828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4D5E"/>
              </a:buClr>
              <a:buSzPts val="6000"/>
              <a:buFont typeface="Calibri"/>
              <a:buNone/>
            </a:pPr>
            <a:r>
              <a:rPr lang="en-US" sz="4800"/>
              <a:t>Data </a:t>
            </a:r>
            <a:r>
              <a:rPr lang="en-US" sz="4500"/>
              <a:t>Exploration</a:t>
            </a:r>
            <a:endParaRPr sz="4500"/>
          </a:p>
        </p:txBody>
      </p:sp>
      <p:sp>
        <p:nvSpPr>
          <p:cNvPr id="8117" name="Google Shape;8117;p365"/>
          <p:cNvSpPr txBox="1">
            <a:spLocks noGrp="1"/>
          </p:cNvSpPr>
          <p:nvPr>
            <p:ph type="body" idx="1"/>
          </p:nvPr>
        </p:nvSpPr>
        <p:spPr>
          <a:xfrm>
            <a:off x="800100" y="4264020"/>
            <a:ext cx="3308700" cy="942900"/>
          </a:xfrm>
          <a:prstGeom prst="rect">
            <a:avLst/>
          </a:prstGeom>
          <a:solidFill>
            <a:schemeClr val="lt1">
              <a:alpha val="74900"/>
            </a:schemeClr>
          </a:solidFill>
          <a:ln>
            <a:noFill/>
          </a:ln>
        </p:spPr>
        <p:txBody>
          <a:bodyPr spcFirstLastPara="1" wrap="square" lIns="274300" tIns="91425" rIns="274300" bIns="1828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grpSp>
        <p:nvGrpSpPr>
          <p:cNvPr id="8118" name="Google Shape;8118;p365"/>
          <p:cNvGrpSpPr/>
          <p:nvPr/>
        </p:nvGrpSpPr>
        <p:grpSpPr>
          <a:xfrm>
            <a:off x="800100" y="5115577"/>
            <a:ext cx="3308935" cy="91500"/>
            <a:chOff x="0" y="4480421"/>
            <a:chExt cx="12192096" cy="91500"/>
          </a:xfrm>
        </p:grpSpPr>
        <p:sp>
          <p:nvSpPr>
            <p:cNvPr id="8119" name="Google Shape;8119;p365"/>
            <p:cNvSpPr/>
            <p:nvPr/>
          </p:nvSpPr>
          <p:spPr>
            <a:xfrm>
              <a:off x="0" y="4480421"/>
              <a:ext cx="24324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0" name="Google Shape;8120;p365"/>
            <p:cNvSpPr/>
            <p:nvPr/>
          </p:nvSpPr>
          <p:spPr>
            <a:xfrm>
              <a:off x="2439924" y="4480421"/>
              <a:ext cx="2432400" cy="91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1" name="Google Shape;8121;p365"/>
            <p:cNvSpPr/>
            <p:nvPr/>
          </p:nvSpPr>
          <p:spPr>
            <a:xfrm>
              <a:off x="4879848" y="4480421"/>
              <a:ext cx="24324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2" name="Google Shape;8122;p365"/>
            <p:cNvSpPr/>
            <p:nvPr/>
          </p:nvSpPr>
          <p:spPr>
            <a:xfrm>
              <a:off x="7319772" y="4480421"/>
              <a:ext cx="24324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3" name="Google Shape;8123;p365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24" name="Google Shape;8124;p365"/>
          <p:cNvSpPr/>
          <p:nvPr/>
        </p:nvSpPr>
        <p:spPr>
          <a:xfrm>
            <a:off x="11332083" y="5998528"/>
            <a:ext cx="731400" cy="731400"/>
          </a:xfrm>
          <a:prstGeom prst="ellipse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182875" tIns="45700" rIns="18287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</a:t>
            </a:r>
            <a:endParaRPr/>
          </a:p>
        </p:txBody>
      </p:sp>
      <p:sp>
        <p:nvSpPr>
          <p:cNvPr id="8125" name="Google Shape;8125;p365"/>
          <p:cNvSpPr/>
          <p:nvPr/>
        </p:nvSpPr>
        <p:spPr>
          <a:xfrm>
            <a:off x="4800600" y="-224175"/>
            <a:ext cx="7507800" cy="7254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6" name="Google Shape;8126;p365"/>
          <p:cNvSpPr txBox="1">
            <a:spLocks noGrp="1"/>
          </p:cNvSpPr>
          <p:nvPr>
            <p:ph type="body" idx="1"/>
          </p:nvPr>
        </p:nvSpPr>
        <p:spPr>
          <a:xfrm>
            <a:off x="6039880" y="1531215"/>
            <a:ext cx="48732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4D5E"/>
              </a:buClr>
              <a:buSzPts val="2800"/>
              <a:buNone/>
            </a:pPr>
            <a:r>
              <a:rPr lang="en-US" sz="2800" b="1">
                <a:solidFill>
                  <a:srgbClr val="303C43"/>
                </a:solidFill>
              </a:rPr>
              <a:t>Data Manipulation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</a:pPr>
            <a:endParaRPr b="1"/>
          </a:p>
        </p:txBody>
      </p:sp>
      <p:sp>
        <p:nvSpPr>
          <p:cNvPr id="8127" name="Google Shape;8127;p365"/>
          <p:cNvSpPr>
            <a:spLocks noGrp="1"/>
          </p:cNvSpPr>
          <p:nvPr>
            <p:ph type="body" idx="4294967295"/>
          </p:nvPr>
        </p:nvSpPr>
        <p:spPr>
          <a:xfrm>
            <a:off x="5186138" y="1305442"/>
            <a:ext cx="796800" cy="7968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en-US" b="1">
                <a:solidFill>
                  <a:srgbClr val="FFFFFF"/>
                </a:solidFill>
              </a:rPr>
              <a:t>1 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128" name="Google Shape;8128;p365"/>
          <p:cNvSpPr txBox="1"/>
          <p:nvPr/>
        </p:nvSpPr>
        <p:spPr>
          <a:xfrm>
            <a:off x="6040709" y="5027689"/>
            <a:ext cx="48732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4D5E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03C43"/>
                </a:solidFill>
                <a:latin typeface="Calibri"/>
                <a:ea typeface="Calibri"/>
                <a:cs typeface="Calibri"/>
                <a:sym typeface="Calibri"/>
              </a:rPr>
              <a:t>Graphical Analysis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324D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9" name="Google Shape;8129;p365"/>
          <p:cNvSpPr txBox="1"/>
          <p:nvPr/>
        </p:nvSpPr>
        <p:spPr>
          <a:xfrm>
            <a:off x="6066305" y="3921248"/>
            <a:ext cx="48732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4D5E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03C43"/>
                </a:solidFill>
                <a:latin typeface="Calibri"/>
                <a:ea typeface="Calibri"/>
                <a:cs typeface="Calibri"/>
                <a:sym typeface="Calibri"/>
              </a:rPr>
              <a:t>Data Cleaning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324D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0" name="Google Shape;8130;p365"/>
          <p:cNvSpPr txBox="1"/>
          <p:nvPr/>
        </p:nvSpPr>
        <p:spPr>
          <a:xfrm>
            <a:off x="6050780" y="2660510"/>
            <a:ext cx="48732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4D5E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03C43"/>
                </a:solidFill>
                <a:latin typeface="Calibri"/>
                <a:ea typeface="Calibri"/>
                <a:cs typeface="Calibri"/>
                <a:sym typeface="Calibri"/>
              </a:rPr>
              <a:t>Summary Statistics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324D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1" name="Google Shape;8131;p365"/>
          <p:cNvSpPr>
            <a:spLocks noGrp="1"/>
          </p:cNvSpPr>
          <p:nvPr>
            <p:ph type="body" idx="4294967295"/>
          </p:nvPr>
        </p:nvSpPr>
        <p:spPr>
          <a:xfrm>
            <a:off x="5201663" y="2450442"/>
            <a:ext cx="796800" cy="79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en-US" b="1">
                <a:solidFill>
                  <a:srgbClr val="FFFFFF"/>
                </a:solidFill>
              </a:rPr>
              <a:t>2 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132" name="Google Shape;8132;p365"/>
          <p:cNvSpPr>
            <a:spLocks noGrp="1"/>
          </p:cNvSpPr>
          <p:nvPr>
            <p:ph type="body" idx="4294967295"/>
          </p:nvPr>
        </p:nvSpPr>
        <p:spPr>
          <a:xfrm>
            <a:off x="5212563" y="3675667"/>
            <a:ext cx="796800" cy="79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en-US" b="1">
                <a:solidFill>
                  <a:srgbClr val="FFFFFF"/>
                </a:solidFill>
              </a:rPr>
              <a:t>3 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133" name="Google Shape;8133;p365"/>
          <p:cNvSpPr>
            <a:spLocks noGrp="1"/>
          </p:cNvSpPr>
          <p:nvPr>
            <p:ph type="body" idx="4294967295"/>
          </p:nvPr>
        </p:nvSpPr>
        <p:spPr>
          <a:xfrm>
            <a:off x="5228088" y="4820692"/>
            <a:ext cx="796800" cy="79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en-US" b="1">
                <a:solidFill>
                  <a:srgbClr val="FFFFFF"/>
                </a:solidFill>
              </a:rPr>
              <a:t>4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9" name="Google Shape;8139;p366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Calibri"/>
              <a:buNone/>
            </a:pPr>
            <a:r>
              <a:rPr lang="en-US" sz="3959"/>
              <a:t>Step 1 - Data Manipulation</a:t>
            </a:r>
            <a:endParaRPr/>
          </a:p>
        </p:txBody>
      </p:sp>
      <p:sp>
        <p:nvSpPr>
          <p:cNvPr id="8140" name="Google Shape;8140;p366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8141" name="Google Shape;8141;p366"/>
          <p:cNvSpPr txBox="1"/>
          <p:nvPr/>
        </p:nvSpPr>
        <p:spPr>
          <a:xfrm>
            <a:off x="108501" y="1469297"/>
            <a:ext cx="11975100" cy="44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•"/>
            </a:pP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Step-1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: Used </a:t>
            </a: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‘to_datetime’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in pandas to change Reported date column from strings to a date time format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•"/>
            </a:pP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Step-2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: Split Location Coordinates column into two columns i.e. Latitude &amp; Longitude using </a:t>
            </a: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‘.split ’.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•"/>
            </a:pP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Step-3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: Lastly, used </a:t>
            </a: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‘drop()’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function to delete the columns not required for analysis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42" name="Google Shape;8142;p3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998" y="1914428"/>
            <a:ext cx="64262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3" name="Google Shape;8143;p3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5000" y="3405475"/>
            <a:ext cx="9372775" cy="136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4" name="Google Shape;8144;p3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1198" y="5339015"/>
            <a:ext cx="9144000" cy="90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0" name="Google Shape;8150;p367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Calibri"/>
              <a:buNone/>
            </a:pPr>
            <a:r>
              <a:rPr lang="en-US" sz="3959"/>
              <a:t>Step 2 - Summary Statistics</a:t>
            </a:r>
            <a:endParaRPr sz="3959"/>
          </a:p>
        </p:txBody>
      </p:sp>
      <p:sp>
        <p:nvSpPr>
          <p:cNvPr id="8151" name="Google Shape;8151;p367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8152" name="Google Shape;8152;p367"/>
          <p:cNvSpPr txBox="1"/>
          <p:nvPr/>
        </p:nvSpPr>
        <p:spPr>
          <a:xfrm>
            <a:off x="108501" y="1469297"/>
            <a:ext cx="119751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3111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Describe method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To understand the numeric data, </a:t>
            </a: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included int and float data types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53" name="Google Shape;8153;p3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4800" y="2111950"/>
            <a:ext cx="9349575" cy="4168950"/>
          </a:xfrm>
          <a:prstGeom prst="rect">
            <a:avLst/>
          </a:prstGeom>
          <a:noFill/>
          <a:ln>
            <a:noFill/>
          </a:ln>
        </p:spPr>
      </p:pic>
      <p:sp>
        <p:nvSpPr>
          <p:cNvPr id="8154" name="Google Shape;8154;p367"/>
          <p:cNvSpPr txBox="1"/>
          <p:nvPr/>
        </p:nvSpPr>
        <p:spPr>
          <a:xfrm>
            <a:off x="9466976" y="3211225"/>
            <a:ext cx="2743200" cy="3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•"/>
            </a:pP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Five Point Summary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Minimum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First Quartile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Median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Third Quartile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Maximum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0" name="Google Shape;8160;p368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Calibri"/>
              <a:buNone/>
            </a:pPr>
            <a:r>
              <a:rPr lang="en-US" sz="3959"/>
              <a:t>Step 2 - Summary Statistics</a:t>
            </a:r>
            <a:endParaRPr sz="3959"/>
          </a:p>
        </p:txBody>
      </p:sp>
      <p:sp>
        <p:nvSpPr>
          <p:cNvPr id="8161" name="Google Shape;8161;p368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8162" name="Google Shape;8162;p368"/>
          <p:cNvSpPr txBox="1"/>
          <p:nvPr/>
        </p:nvSpPr>
        <p:spPr>
          <a:xfrm>
            <a:off x="469451" y="1940885"/>
            <a:ext cx="119751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3111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ncluded ‘object’ data type </a:t>
            </a:r>
            <a:r>
              <a:rPr lang="en-US" sz="22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understand the categorical data.</a:t>
            </a:r>
            <a:endParaRPr sz="22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63" name="Google Shape;8163;p3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0" y="2731224"/>
            <a:ext cx="12157893" cy="283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9" name="Google Shape;8169;p369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Calibri"/>
              <a:buNone/>
            </a:pPr>
            <a:r>
              <a:rPr lang="en-US" sz="3959"/>
              <a:t>Step 3 - Data Cleaning</a:t>
            </a:r>
            <a:endParaRPr sz="3959"/>
          </a:p>
        </p:txBody>
      </p:sp>
      <p:sp>
        <p:nvSpPr>
          <p:cNvPr id="8170" name="Google Shape;8170;p369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8171" name="Google Shape;8171;p369"/>
          <p:cNvSpPr txBox="1"/>
          <p:nvPr/>
        </p:nvSpPr>
        <p:spPr>
          <a:xfrm>
            <a:off x="108501" y="1374070"/>
            <a:ext cx="11651400" cy="11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Issues: 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A lot of missing values in key columns, many categories of data which was difficult to study and analyze  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72" name="Google Shape;8172;p3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700" y="2056575"/>
            <a:ext cx="5024425" cy="409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3" name="Google Shape;8173;p3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75625" y="1936869"/>
            <a:ext cx="4697025" cy="4323605"/>
          </a:xfrm>
          <a:prstGeom prst="rect">
            <a:avLst/>
          </a:prstGeom>
          <a:noFill/>
          <a:ln>
            <a:noFill/>
          </a:ln>
        </p:spPr>
      </p:pic>
      <p:sp>
        <p:nvSpPr>
          <p:cNvPr id="8174" name="Google Shape;8174;p369"/>
          <p:cNvSpPr txBox="1"/>
          <p:nvPr/>
        </p:nvSpPr>
        <p:spPr>
          <a:xfrm>
            <a:off x="2604977" y="5904812"/>
            <a:ext cx="7942521" cy="11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BEFORE      	               </a:t>
            </a:r>
            <a:r>
              <a:rPr lang="en-US" sz="2200" b="1" dirty="0">
                <a:latin typeface="Calibri"/>
                <a:ea typeface="Calibri"/>
                <a:cs typeface="Calibri"/>
                <a:sym typeface="Calibri"/>
              </a:rPr>
              <a:t>vs		        </a:t>
            </a:r>
            <a:r>
              <a:rPr lang="en-US" sz="2200" b="1" dirty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AFTER</a:t>
            </a:r>
            <a:endParaRPr sz="2200" b="1" dirty="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0" name="Google Shape;8180;p370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Calibri"/>
              <a:buNone/>
            </a:pPr>
            <a:r>
              <a:rPr lang="en-US" sz="3959"/>
              <a:t>Step 3 - Data Cleaning</a:t>
            </a:r>
            <a:endParaRPr sz="3959"/>
          </a:p>
        </p:txBody>
      </p:sp>
      <p:sp>
        <p:nvSpPr>
          <p:cNvPr id="8181" name="Google Shape;8181;p370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8182" name="Google Shape;8182;p370"/>
          <p:cNvSpPr txBox="1"/>
          <p:nvPr/>
        </p:nvSpPr>
        <p:spPr>
          <a:xfrm>
            <a:off x="260901" y="1926497"/>
            <a:ext cx="11975100" cy="11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3111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Issue</a:t>
            </a:r>
            <a:r>
              <a:rPr lang="en-US" sz="22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In few of our columns we had decent share of missing data.</a:t>
            </a:r>
            <a:endParaRPr sz="22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3111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Steps: </a:t>
            </a:r>
            <a:r>
              <a:rPr lang="en-US" sz="22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used </a:t>
            </a:r>
            <a:r>
              <a:rPr lang="en-US" sz="2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‘.fillna(0)’ </a:t>
            </a:r>
            <a:r>
              <a:rPr lang="en-US" sz="22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replace missing cells with 0.</a:t>
            </a:r>
            <a:endParaRPr sz="2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83" name="Google Shape;8183;p3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600" y="3277851"/>
            <a:ext cx="11664126" cy="193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9" name="Google Shape;8189;p371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Calibri"/>
              <a:buNone/>
            </a:pPr>
            <a:r>
              <a:rPr lang="en-US" sz="3959"/>
              <a:t>Step 3 - Data Cleaning</a:t>
            </a:r>
            <a:endParaRPr sz="3959"/>
          </a:p>
        </p:txBody>
      </p:sp>
      <p:sp>
        <p:nvSpPr>
          <p:cNvPr id="8190" name="Google Shape;8190;p371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8191" name="Google Shape;8191;p371"/>
          <p:cNvSpPr txBox="1"/>
          <p:nvPr/>
        </p:nvSpPr>
        <p:spPr>
          <a:xfrm>
            <a:off x="108501" y="1316897"/>
            <a:ext cx="11975100" cy="11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311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Issue</a:t>
            </a:r>
            <a:r>
              <a:rPr lang="en-US" sz="22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In few of the cases among column ‘Number of dead’ there were no gender or age category associated with it</a:t>
            </a:r>
            <a:endParaRPr sz="22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3111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Steps: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22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dded a new column category ‘unidentified’ to correct it</a:t>
            </a:r>
            <a:endParaRPr sz="2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92" name="Google Shape;8192;p3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7400" y="3030278"/>
            <a:ext cx="9976326" cy="3435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8" name="Google Shape;8198;p372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Calibri"/>
              <a:buNone/>
            </a:pPr>
            <a:r>
              <a:rPr lang="en-US" sz="3959"/>
              <a:t>Step 4 - Graphical Analysis</a:t>
            </a:r>
            <a:endParaRPr sz="3959"/>
          </a:p>
        </p:txBody>
      </p:sp>
      <p:sp>
        <p:nvSpPr>
          <p:cNvPr id="8199" name="Google Shape;8199;p372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8200" name="Google Shape;8200;p372" descr="A screenshot of a cell pho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000" y="2591200"/>
            <a:ext cx="4876899" cy="3609475"/>
          </a:xfrm>
          <a:prstGeom prst="rect">
            <a:avLst/>
          </a:prstGeom>
          <a:noFill/>
          <a:ln>
            <a:noFill/>
          </a:ln>
        </p:spPr>
      </p:pic>
      <p:sp>
        <p:nvSpPr>
          <p:cNvPr id="8201" name="Google Shape;8201;p372"/>
          <p:cNvSpPr txBox="1"/>
          <p:nvPr/>
        </p:nvSpPr>
        <p:spPr>
          <a:xfrm>
            <a:off x="108501" y="1469297"/>
            <a:ext cx="11975100" cy="8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Challenge: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Lacks a systematic way to report data, comes from disparate sources in different formats like News Articles (Reuters, BBC, CNN), Govt. Agencies, Social Media, Unverified sources etc.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2" name="Google Shape;8202;p372"/>
          <p:cNvSpPr txBox="1"/>
          <p:nvPr/>
        </p:nvSpPr>
        <p:spPr>
          <a:xfrm>
            <a:off x="5437100" y="2928950"/>
            <a:ext cx="6646500" cy="29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study reliability of data, used a box plot: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•"/>
            </a:pPr>
            <a:r>
              <a:rPr lang="en-US" sz="22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 data with rating 3 and above is reliable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50% of data is </a:t>
            </a:r>
            <a:r>
              <a:rPr lang="en-US" sz="2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reliable </a:t>
            </a:r>
            <a:r>
              <a:rPr lang="en-US" sz="22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source quality </a:t>
            </a:r>
            <a:endParaRPr sz="22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rating 3, 4 and 5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25% of data comes from </a:t>
            </a:r>
            <a:r>
              <a:rPr lang="en-US" sz="2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highly reliable </a:t>
            </a:r>
            <a:r>
              <a:rPr lang="en-US" sz="22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sources 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8" name="Google Shape;8208;p37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262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9" name="Google Shape;8209;p373"/>
          <p:cNvSpPr txBox="1">
            <a:spLocks noGrp="1"/>
          </p:cNvSpPr>
          <p:nvPr>
            <p:ph type="title"/>
          </p:nvPr>
        </p:nvSpPr>
        <p:spPr>
          <a:xfrm>
            <a:off x="800100" y="1411300"/>
            <a:ext cx="3308700" cy="2852700"/>
          </a:xfrm>
          <a:prstGeom prst="rect">
            <a:avLst/>
          </a:prstGeom>
          <a:solidFill>
            <a:schemeClr val="lt1">
              <a:alpha val="54900"/>
            </a:schemeClr>
          </a:solidFill>
          <a:ln>
            <a:noFill/>
          </a:ln>
        </p:spPr>
        <p:txBody>
          <a:bodyPr spcFirstLastPara="1" wrap="square" lIns="274300" tIns="91425" rIns="274300" bIns="1828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4D5E"/>
              </a:buClr>
              <a:buSzPts val="6000"/>
              <a:buFont typeface="Calibri"/>
              <a:buNone/>
            </a:pPr>
            <a:r>
              <a:rPr lang="en-US" sz="4800"/>
              <a:t>Data Analysis</a:t>
            </a:r>
            <a:endParaRPr sz="4800"/>
          </a:p>
        </p:txBody>
      </p:sp>
      <p:sp>
        <p:nvSpPr>
          <p:cNvPr id="8210" name="Google Shape;8210;p373"/>
          <p:cNvSpPr txBox="1">
            <a:spLocks noGrp="1"/>
          </p:cNvSpPr>
          <p:nvPr>
            <p:ph type="body" idx="1"/>
          </p:nvPr>
        </p:nvSpPr>
        <p:spPr>
          <a:xfrm>
            <a:off x="800100" y="4264020"/>
            <a:ext cx="3308700" cy="942900"/>
          </a:xfrm>
          <a:prstGeom prst="rect">
            <a:avLst/>
          </a:prstGeom>
          <a:solidFill>
            <a:schemeClr val="lt1">
              <a:alpha val="74900"/>
            </a:schemeClr>
          </a:solidFill>
          <a:ln>
            <a:noFill/>
          </a:ln>
        </p:spPr>
        <p:txBody>
          <a:bodyPr spcFirstLastPara="1" wrap="square" lIns="274300" tIns="91425" rIns="274300" bIns="1828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grpSp>
        <p:nvGrpSpPr>
          <p:cNvPr id="8211" name="Google Shape;8211;p373"/>
          <p:cNvGrpSpPr/>
          <p:nvPr/>
        </p:nvGrpSpPr>
        <p:grpSpPr>
          <a:xfrm>
            <a:off x="800100" y="5115577"/>
            <a:ext cx="3308935" cy="91500"/>
            <a:chOff x="0" y="4480421"/>
            <a:chExt cx="12192096" cy="91500"/>
          </a:xfrm>
        </p:grpSpPr>
        <p:sp>
          <p:nvSpPr>
            <p:cNvPr id="8212" name="Google Shape;8212;p373"/>
            <p:cNvSpPr/>
            <p:nvPr/>
          </p:nvSpPr>
          <p:spPr>
            <a:xfrm>
              <a:off x="0" y="4480421"/>
              <a:ext cx="24324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3" name="Google Shape;8213;p373"/>
            <p:cNvSpPr/>
            <p:nvPr/>
          </p:nvSpPr>
          <p:spPr>
            <a:xfrm>
              <a:off x="2439924" y="4480421"/>
              <a:ext cx="2432400" cy="91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4" name="Google Shape;8214;p373"/>
            <p:cNvSpPr/>
            <p:nvPr/>
          </p:nvSpPr>
          <p:spPr>
            <a:xfrm>
              <a:off x="4879848" y="4480421"/>
              <a:ext cx="24324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5" name="Google Shape;8215;p373"/>
            <p:cNvSpPr/>
            <p:nvPr/>
          </p:nvSpPr>
          <p:spPr>
            <a:xfrm>
              <a:off x="7319772" y="4480421"/>
              <a:ext cx="24324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6" name="Google Shape;8216;p373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17" name="Google Shape;8217;p373"/>
          <p:cNvSpPr/>
          <p:nvPr/>
        </p:nvSpPr>
        <p:spPr>
          <a:xfrm>
            <a:off x="11332083" y="5998528"/>
            <a:ext cx="731400" cy="731400"/>
          </a:xfrm>
          <a:prstGeom prst="ellipse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182875" tIns="45700" rIns="18287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</a:t>
            </a:r>
            <a:endParaRPr/>
          </a:p>
        </p:txBody>
      </p:sp>
      <p:sp>
        <p:nvSpPr>
          <p:cNvPr id="8218" name="Google Shape;8218;p373"/>
          <p:cNvSpPr/>
          <p:nvPr/>
        </p:nvSpPr>
        <p:spPr>
          <a:xfrm>
            <a:off x="4800600" y="-224175"/>
            <a:ext cx="7507800" cy="7254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9" name="Google Shape;8219;p373"/>
          <p:cNvSpPr txBox="1">
            <a:spLocks noGrp="1"/>
          </p:cNvSpPr>
          <p:nvPr>
            <p:ph type="body" idx="1"/>
          </p:nvPr>
        </p:nvSpPr>
        <p:spPr>
          <a:xfrm>
            <a:off x="5873454" y="1557490"/>
            <a:ext cx="7715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C43"/>
              </a:buClr>
              <a:buSzPts val="2800"/>
              <a:buNone/>
            </a:pPr>
            <a:r>
              <a:rPr lang="en-US" sz="2800" b="1">
                <a:solidFill>
                  <a:srgbClr val="303C43"/>
                </a:solidFill>
              </a:rPr>
              <a:t>Grouping Multiple Categories in variables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None/>
            </a:pPr>
            <a:endParaRPr b="1"/>
          </a:p>
        </p:txBody>
      </p:sp>
      <p:sp>
        <p:nvSpPr>
          <p:cNvPr id="8220" name="Google Shape;8220;p373"/>
          <p:cNvSpPr>
            <a:spLocks noGrp="1"/>
          </p:cNvSpPr>
          <p:nvPr>
            <p:ph type="body" idx="4294967295"/>
          </p:nvPr>
        </p:nvSpPr>
        <p:spPr>
          <a:xfrm>
            <a:off x="5019713" y="1331717"/>
            <a:ext cx="796800" cy="79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en-US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8221" name="Google Shape;8221;p373"/>
          <p:cNvSpPr txBox="1"/>
          <p:nvPr/>
        </p:nvSpPr>
        <p:spPr>
          <a:xfrm>
            <a:off x="5876057" y="2715931"/>
            <a:ext cx="7253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C43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03C43"/>
                </a:solidFill>
                <a:latin typeface="Calibri"/>
                <a:ea typeface="Calibri"/>
                <a:cs typeface="Calibri"/>
                <a:sym typeface="Calibri"/>
              </a:rPr>
              <a:t>Graphical Representation &amp; Insights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324D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2" name="Google Shape;8222;p373"/>
          <p:cNvSpPr/>
          <p:nvPr/>
        </p:nvSpPr>
        <p:spPr>
          <a:xfrm>
            <a:off x="5019729" y="2569392"/>
            <a:ext cx="796800" cy="79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3" name="Google Shape;8223;p373"/>
          <p:cNvSpPr txBox="1"/>
          <p:nvPr/>
        </p:nvSpPr>
        <p:spPr>
          <a:xfrm>
            <a:off x="5945280" y="3996349"/>
            <a:ext cx="48732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C43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03C43"/>
                </a:solidFill>
                <a:latin typeface="Calibri"/>
                <a:ea typeface="Calibri"/>
                <a:cs typeface="Calibri"/>
                <a:sym typeface="Calibri"/>
              </a:rPr>
              <a:t>Cross Tabulation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324D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4" name="Google Shape;8224;p373"/>
          <p:cNvSpPr/>
          <p:nvPr/>
        </p:nvSpPr>
        <p:spPr>
          <a:xfrm>
            <a:off x="5095929" y="3721956"/>
            <a:ext cx="796800" cy="79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5" name="Google Shape;8225;p373"/>
          <p:cNvSpPr txBox="1"/>
          <p:nvPr/>
        </p:nvSpPr>
        <p:spPr>
          <a:xfrm>
            <a:off x="5968758" y="5090680"/>
            <a:ext cx="48732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C43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03C43"/>
                </a:solidFill>
                <a:latin typeface="Calibri"/>
                <a:ea typeface="Calibri"/>
                <a:cs typeface="Calibri"/>
                <a:sym typeface="Calibri"/>
              </a:rPr>
              <a:t>Clustering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D5E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324D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6" name="Google Shape;8226;p373"/>
          <p:cNvSpPr/>
          <p:nvPr/>
        </p:nvSpPr>
        <p:spPr>
          <a:xfrm>
            <a:off x="5095914" y="4822769"/>
            <a:ext cx="796800" cy="79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2" name="Google Shape;8232;p374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Calibri"/>
              <a:buNone/>
            </a:pPr>
            <a:r>
              <a:rPr lang="en-US" sz="3959"/>
              <a:t>Step 1 - Grouping Multiple Categories of Data</a:t>
            </a:r>
            <a:endParaRPr/>
          </a:p>
        </p:txBody>
      </p:sp>
      <p:sp>
        <p:nvSpPr>
          <p:cNvPr id="8233" name="Google Shape;8233;p374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8234" name="Google Shape;8234;p374"/>
          <p:cNvSpPr txBox="1"/>
          <p:nvPr/>
        </p:nvSpPr>
        <p:spPr>
          <a:xfrm>
            <a:off x="433350" y="1468525"/>
            <a:ext cx="10920600" cy="44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311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Issue: </a:t>
            </a: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Multiple types of low frequency causes of deaths, which were generally caused by the same reason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311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Examples: </a:t>
            </a: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Categories like ‘shot’, ‘stabbed’ and murdered’ are quite similar in terms of the causes or intention of the culprit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3111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Steps: </a:t>
            </a: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instance,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Grouped ‘Shot’, ‘Stabbed’ and ‘Murdered’ as one category, that is,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“Killed”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Grouped ‘Fall from’, ‘Fell’, ‘Falling’, </a:t>
            </a:r>
            <a:r>
              <a:rPr lang="en-US" sz="220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</a:t>
            </a:r>
            <a:r>
              <a:rPr lang="en-US" sz="22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into 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‘Accident’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Grouped ‘Drowning’, ‘Presumed Drowning’ into 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‘Drowning’</a:t>
            </a:r>
            <a:endParaRPr sz="22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3111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Steps: </a:t>
            </a: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Grouped the missing value under this category as </a:t>
            </a:r>
            <a:r>
              <a:rPr lang="en-US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‘Others’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9" name="Google Shape;7989;p358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Calibri"/>
              <a:buNone/>
            </a:pPr>
            <a:r>
              <a:rPr lang="en-US" sz="3959"/>
              <a:t>FLOW OF PRESENTATION / AGENDA</a:t>
            </a:r>
            <a:endParaRPr/>
          </a:p>
        </p:txBody>
      </p:sp>
      <p:sp>
        <p:nvSpPr>
          <p:cNvPr id="7990" name="Google Shape;7990;p358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cxnSp>
        <p:nvCxnSpPr>
          <p:cNvPr id="7991" name="Google Shape;7991;p358"/>
          <p:cNvCxnSpPr>
            <a:stCxn id="7992" idx="6"/>
            <a:endCxn id="7993" idx="2"/>
          </p:cNvCxnSpPr>
          <p:nvPr/>
        </p:nvCxnSpPr>
        <p:spPr>
          <a:xfrm>
            <a:off x="2287583" y="3078809"/>
            <a:ext cx="7282200" cy="0"/>
          </a:xfrm>
          <a:prstGeom prst="straightConnector1">
            <a:avLst/>
          </a:prstGeom>
          <a:noFill/>
          <a:ln w="9525" cap="flat" cmpd="sng">
            <a:solidFill>
              <a:srgbClr val="839DAA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7992" name="Google Shape;7992;p358">
            <a:hlinkClick r:id="" action="ppaction://noaction"/>
          </p:cNvPr>
          <p:cNvSpPr/>
          <p:nvPr/>
        </p:nvSpPr>
        <p:spPr>
          <a:xfrm>
            <a:off x="1556183" y="2713109"/>
            <a:ext cx="731400" cy="7314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75" tIns="45700" rIns="18287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4" name="Google Shape;7994;p358">
            <a:hlinkClick r:id="" action="ppaction://noaction"/>
          </p:cNvPr>
          <p:cNvSpPr/>
          <p:nvPr/>
        </p:nvSpPr>
        <p:spPr>
          <a:xfrm>
            <a:off x="3559608" y="2713109"/>
            <a:ext cx="731400" cy="7314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75" tIns="45700" rIns="18287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5" name="Google Shape;7995;p358"/>
          <p:cNvSpPr/>
          <p:nvPr/>
        </p:nvSpPr>
        <p:spPr>
          <a:xfrm>
            <a:off x="5563033" y="2713109"/>
            <a:ext cx="731400" cy="7314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75" tIns="45700" rIns="18287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6" name="Google Shape;7996;p358"/>
          <p:cNvSpPr/>
          <p:nvPr/>
        </p:nvSpPr>
        <p:spPr>
          <a:xfrm>
            <a:off x="7566458" y="2713109"/>
            <a:ext cx="731400" cy="7314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75" tIns="45700" rIns="18287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3" name="Google Shape;7993;p358"/>
          <p:cNvSpPr/>
          <p:nvPr/>
        </p:nvSpPr>
        <p:spPr>
          <a:xfrm>
            <a:off x="9569883" y="2713109"/>
            <a:ext cx="731400" cy="7314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75" tIns="45700" rIns="18287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7" name="Google Shape;7997;p358"/>
          <p:cNvSpPr/>
          <p:nvPr/>
        </p:nvSpPr>
        <p:spPr>
          <a:xfrm>
            <a:off x="971574" y="2350368"/>
            <a:ext cx="188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Topic’s Motivation</a:t>
            </a:r>
            <a:endParaRPr sz="14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7998" name="Google Shape;7998;p358"/>
          <p:cNvSpPr/>
          <p:nvPr/>
        </p:nvSpPr>
        <p:spPr>
          <a:xfrm>
            <a:off x="3114621" y="2350368"/>
            <a:ext cx="1636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endParaRPr sz="14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7999" name="Google Shape;7999;p358"/>
          <p:cNvSpPr/>
          <p:nvPr/>
        </p:nvSpPr>
        <p:spPr>
          <a:xfrm>
            <a:off x="4931733" y="2073369"/>
            <a:ext cx="1949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Exploration</a:t>
            </a:r>
            <a:endParaRPr sz="14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8000" name="Google Shape;8000;p358"/>
          <p:cNvSpPr/>
          <p:nvPr/>
        </p:nvSpPr>
        <p:spPr>
          <a:xfrm>
            <a:off x="7203644" y="2350368"/>
            <a:ext cx="145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Analysis</a:t>
            </a:r>
            <a:endParaRPr sz="14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8001" name="Google Shape;8001;p358"/>
          <p:cNvSpPr/>
          <p:nvPr/>
        </p:nvSpPr>
        <p:spPr>
          <a:xfrm>
            <a:off x="9262045" y="2350368"/>
            <a:ext cx="1265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 &amp; A</a:t>
            </a:r>
            <a:endParaRPr sz="14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8002" name="Google Shape;8002;p358"/>
          <p:cNvSpPr/>
          <p:nvPr/>
        </p:nvSpPr>
        <p:spPr>
          <a:xfrm>
            <a:off x="4995875" y="3704445"/>
            <a:ext cx="2096400" cy="204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Manipulation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Summary Statistics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Cleaning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Graphical Analysis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3" name="Google Shape;8003;p358"/>
          <p:cNvGrpSpPr/>
          <p:nvPr/>
        </p:nvGrpSpPr>
        <p:grpSpPr>
          <a:xfrm>
            <a:off x="1271124" y="2891698"/>
            <a:ext cx="8282132" cy="369332"/>
            <a:chOff x="1632641" y="2319321"/>
            <a:chExt cx="8282132" cy="369332"/>
          </a:xfrm>
        </p:grpSpPr>
        <p:sp>
          <p:nvSpPr>
            <p:cNvPr id="8004" name="Google Shape;8004;p358"/>
            <p:cNvSpPr txBox="1"/>
            <p:nvPr/>
          </p:nvSpPr>
          <p:spPr>
            <a:xfrm>
              <a:off x="1632641" y="2319321"/>
              <a:ext cx="301686" cy="36933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5" name="Google Shape;8005;p358"/>
            <p:cNvSpPr txBox="1"/>
            <p:nvPr/>
          </p:nvSpPr>
          <p:spPr>
            <a:xfrm>
              <a:off x="3627753" y="2319321"/>
              <a:ext cx="301686" cy="36933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6" name="Google Shape;8006;p358"/>
            <p:cNvSpPr txBox="1"/>
            <p:nvPr/>
          </p:nvSpPr>
          <p:spPr>
            <a:xfrm>
              <a:off x="5622864" y="2319321"/>
              <a:ext cx="301686" cy="36933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7" name="Google Shape;8007;p358"/>
            <p:cNvSpPr txBox="1"/>
            <p:nvPr/>
          </p:nvSpPr>
          <p:spPr>
            <a:xfrm>
              <a:off x="7617975" y="2319321"/>
              <a:ext cx="301686" cy="36933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8" name="Google Shape;8008;p358"/>
            <p:cNvSpPr txBox="1"/>
            <p:nvPr/>
          </p:nvSpPr>
          <p:spPr>
            <a:xfrm>
              <a:off x="9613087" y="2319321"/>
              <a:ext cx="301686" cy="36933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09" name="Google Shape;8009;p358"/>
          <p:cNvSpPr/>
          <p:nvPr/>
        </p:nvSpPr>
        <p:spPr>
          <a:xfrm>
            <a:off x="7490825" y="3676550"/>
            <a:ext cx="2096400" cy="209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Grouping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visualization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Cross Tabulation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0427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0" name="Google Shape;8240;p375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Calibri"/>
              <a:buNone/>
            </a:pPr>
            <a:r>
              <a:rPr lang="en-US" sz="3959"/>
              <a:t>Step 1 - Grouping Multiple Categories of Data</a:t>
            </a:r>
            <a:endParaRPr sz="3959"/>
          </a:p>
        </p:txBody>
      </p:sp>
      <p:sp>
        <p:nvSpPr>
          <p:cNvPr id="8241" name="Google Shape;8241;p375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8242" name="Google Shape;8242;p375"/>
          <p:cNvPicPr preferRelativeResize="0"/>
          <p:nvPr/>
        </p:nvPicPr>
        <p:blipFill rotWithShape="1">
          <a:blip r:embed="rId3">
            <a:alphaModFix/>
          </a:blip>
          <a:srcRect r="8991"/>
          <a:stretch/>
        </p:blipFill>
        <p:spPr>
          <a:xfrm>
            <a:off x="4817257" y="1869587"/>
            <a:ext cx="7279050" cy="487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3" name="Google Shape;8243;p3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8500" y="2709825"/>
            <a:ext cx="5085325" cy="75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4" name="Google Shape;8244;p375"/>
          <p:cNvPicPr preferRelativeResize="0"/>
          <p:nvPr/>
        </p:nvPicPr>
        <p:blipFill rotWithShape="1">
          <a:blip r:embed="rId5">
            <a:alphaModFix/>
          </a:blip>
          <a:srcRect b="22952"/>
          <a:stretch/>
        </p:blipFill>
        <p:spPr>
          <a:xfrm>
            <a:off x="198500" y="3459301"/>
            <a:ext cx="5085325" cy="3182125"/>
          </a:xfrm>
          <a:prstGeom prst="rect">
            <a:avLst/>
          </a:prstGeom>
          <a:noFill/>
          <a:ln>
            <a:noFill/>
          </a:ln>
        </p:spPr>
      </p:pic>
      <p:sp>
        <p:nvSpPr>
          <p:cNvPr id="8245" name="Google Shape;8245;p375"/>
          <p:cNvSpPr txBox="1"/>
          <p:nvPr/>
        </p:nvSpPr>
        <p:spPr>
          <a:xfrm>
            <a:off x="288775" y="1370225"/>
            <a:ext cx="4836600" cy="11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Issue: 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249 different causes of death -&gt; Difficult to process and analyze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Step: 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Grouped 249 causes of death into 10 categories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1" name="Google Shape;8251;p376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Calibri"/>
              <a:buNone/>
            </a:pPr>
            <a:r>
              <a:rPr lang="en-US" sz="3959"/>
              <a:t>Step 1 - Grouping Multiple Categories of Data</a:t>
            </a:r>
            <a:endParaRPr sz="3959"/>
          </a:p>
        </p:txBody>
      </p:sp>
      <p:sp>
        <p:nvSpPr>
          <p:cNvPr id="8252" name="Google Shape;8252;p376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8253" name="Google Shape;8253;p376"/>
          <p:cNvSpPr txBox="1"/>
          <p:nvPr/>
        </p:nvSpPr>
        <p:spPr>
          <a:xfrm>
            <a:off x="32300" y="2155100"/>
            <a:ext cx="3739500" cy="3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just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 b="1" dirty="0">
                <a:latin typeface="Calibri"/>
                <a:ea typeface="Calibri"/>
                <a:cs typeface="Calibri"/>
                <a:sym typeface="Calibri"/>
              </a:rPr>
              <a:t>Issue: 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Entries under column </a:t>
            </a:r>
            <a:r>
              <a:rPr lang="en-US" sz="2200" b="1" dirty="0">
                <a:latin typeface="Calibri"/>
                <a:ea typeface="Calibri"/>
                <a:cs typeface="Calibri"/>
                <a:sym typeface="Calibri"/>
              </a:rPr>
              <a:t>Region of Incident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where migrants belonged to one main region but, were subdivided into multiple regions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just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 b="1" dirty="0">
                <a:latin typeface="Calibri"/>
                <a:ea typeface="Calibri"/>
                <a:cs typeface="Calibri"/>
                <a:sym typeface="Calibri"/>
              </a:rPr>
              <a:t>Steps: 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Grouped such Region on incidents under a common group.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54" name="Google Shape;8254;p376"/>
          <p:cNvPicPr preferRelativeResize="0"/>
          <p:nvPr/>
        </p:nvPicPr>
        <p:blipFill rotWithShape="1">
          <a:blip r:embed="rId3">
            <a:alphaModFix/>
          </a:blip>
          <a:srcRect r="8941"/>
          <a:stretch/>
        </p:blipFill>
        <p:spPr>
          <a:xfrm>
            <a:off x="3771800" y="1567778"/>
            <a:ext cx="8318599" cy="4518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0" name="Google Shape;8260;p377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Calibri"/>
              <a:buNone/>
            </a:pPr>
            <a:r>
              <a:rPr lang="en-US" sz="3959"/>
              <a:t>Step 2 - Graphical Representation &amp; Insights</a:t>
            </a:r>
            <a:endParaRPr/>
          </a:p>
        </p:txBody>
      </p:sp>
      <p:sp>
        <p:nvSpPr>
          <p:cNvPr id="8261" name="Google Shape;8261;p377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8262" name="Google Shape;8262;p3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79" y="1245277"/>
            <a:ext cx="10313450" cy="298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3" name="Google Shape;8263;p3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96200" y="2825825"/>
            <a:ext cx="6073650" cy="3913475"/>
          </a:xfrm>
          <a:prstGeom prst="rect">
            <a:avLst/>
          </a:prstGeom>
          <a:noFill/>
          <a:ln>
            <a:noFill/>
          </a:ln>
        </p:spPr>
      </p:pic>
      <p:sp>
        <p:nvSpPr>
          <p:cNvPr id="8264" name="Google Shape;8264;p377"/>
          <p:cNvSpPr txBox="1"/>
          <p:nvPr/>
        </p:nvSpPr>
        <p:spPr>
          <a:xfrm>
            <a:off x="199075" y="4393925"/>
            <a:ext cx="5391600" cy="23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Collection is gradually becoming more accurate as number of </a:t>
            </a: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‘unidentified’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deaths are reducing over the years possibly because of increasing investment in this area to track the migrants and extensive use of technology and science</a:t>
            </a:r>
            <a:endParaRPr sz="2000"/>
          </a:p>
          <a:p>
            <a:pPr marL="45720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0" name="Google Shape;8270;p378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Calibri"/>
              <a:buNone/>
            </a:pPr>
            <a:r>
              <a:rPr lang="en-US" sz="3959"/>
              <a:t>Step 2 - Graphical Representation &amp; Insights</a:t>
            </a:r>
            <a:endParaRPr sz="3959"/>
          </a:p>
        </p:txBody>
      </p:sp>
      <p:sp>
        <p:nvSpPr>
          <p:cNvPr id="8271" name="Google Shape;8271;p378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8272" name="Google Shape;8272;p378"/>
          <p:cNvSpPr txBox="1"/>
          <p:nvPr/>
        </p:nvSpPr>
        <p:spPr>
          <a:xfrm>
            <a:off x="256224" y="3458438"/>
            <a:ext cx="4154400" cy="22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just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The death toll of immigrants was highest in 2016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just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This could possibly be because of the increase in attacks in Mediterranean region (Syria) during that time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73" name="Google Shape;8273;p3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2463" y="1469297"/>
            <a:ext cx="10134600" cy="15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4" name="Google Shape;8274;p3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0625" y="3056800"/>
            <a:ext cx="7617200" cy="341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0" name="Google Shape;8280;p379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Calibri"/>
              <a:buNone/>
            </a:pPr>
            <a:r>
              <a:rPr lang="en-US" sz="3959"/>
              <a:t>Step 2 - Graphical Representation &amp; Insights</a:t>
            </a:r>
            <a:endParaRPr sz="3959"/>
          </a:p>
        </p:txBody>
      </p:sp>
      <p:sp>
        <p:nvSpPr>
          <p:cNvPr id="8281" name="Google Shape;8281;p379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8282" name="Google Shape;8282;p379"/>
          <p:cNvSpPr txBox="1"/>
          <p:nvPr/>
        </p:nvSpPr>
        <p:spPr>
          <a:xfrm>
            <a:off x="605525" y="2247900"/>
            <a:ext cx="5137200" cy="16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just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The data also depicts the trend that the death toll of immigrants for 2016 was highest in the Mediterranean region.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83" name="Google Shape;8283;p3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475" y="4318075"/>
            <a:ext cx="8370926" cy="22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4" name="Google Shape;8284;p379"/>
          <p:cNvPicPr preferRelativeResize="0"/>
          <p:nvPr/>
        </p:nvPicPr>
        <p:blipFill rotWithShape="1">
          <a:blip r:embed="rId4">
            <a:alphaModFix/>
          </a:blip>
          <a:srcRect t="2491" b="3142"/>
          <a:stretch/>
        </p:blipFill>
        <p:spPr>
          <a:xfrm>
            <a:off x="5957900" y="1251700"/>
            <a:ext cx="5137200" cy="36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0" name="Google Shape;8290;p380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Calibri"/>
              <a:buNone/>
            </a:pPr>
            <a:r>
              <a:rPr lang="en-US" sz="3959"/>
              <a:t>Step 2 - Graphical Representation &amp; Insights</a:t>
            </a:r>
            <a:endParaRPr sz="3959"/>
          </a:p>
        </p:txBody>
      </p:sp>
      <p:sp>
        <p:nvSpPr>
          <p:cNvPr id="8291" name="Google Shape;8291;p380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8292" name="Google Shape;8292;p380"/>
          <p:cNvSpPr txBox="1"/>
          <p:nvPr/>
        </p:nvSpPr>
        <p:spPr>
          <a:xfrm>
            <a:off x="494500" y="1509675"/>
            <a:ext cx="6044523" cy="22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If we consider all the years of recorded data, even in that case the deaths at Mediterranean has the highest share.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Hence, we have focused on Mediterranean region for our study and done a deep analysis for that region.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94" name="Google Shape;8294;p3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4437" y="2893227"/>
            <a:ext cx="4660900" cy="35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5" name="Google Shape;8295;p3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51899" y="1784600"/>
            <a:ext cx="5362400" cy="8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1" name="Google Shape;8301;p381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Calibri"/>
              <a:buNone/>
            </a:pPr>
            <a:r>
              <a:rPr lang="en-US" sz="3959"/>
              <a:t>Step 2 - Graphical Representation &amp; Insights</a:t>
            </a:r>
            <a:endParaRPr sz="3959"/>
          </a:p>
        </p:txBody>
      </p:sp>
      <p:sp>
        <p:nvSpPr>
          <p:cNvPr id="8302" name="Google Shape;8302;p381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8303" name="Google Shape;8303;p381"/>
          <p:cNvSpPr txBox="1"/>
          <p:nvPr/>
        </p:nvSpPr>
        <p:spPr>
          <a:xfrm>
            <a:off x="234625" y="4747025"/>
            <a:ext cx="5450400" cy="16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Here, the data suggests that among the routes in Mediterranean, the deaths recorded in the central Mediterranean routes were highest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This trend has been consistent over the years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04" name="Google Shape;8304;p3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19550"/>
            <a:ext cx="10053395" cy="320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5" name="Google Shape;8305;p3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85025" y="2514861"/>
            <a:ext cx="6460300" cy="3985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1" name="Google Shape;8311;p382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Calibri"/>
              <a:buNone/>
            </a:pPr>
            <a:r>
              <a:rPr lang="en-US" sz="3959"/>
              <a:t>Step 2 - Graphical Representation &amp; Insights</a:t>
            </a:r>
            <a:endParaRPr sz="3959"/>
          </a:p>
        </p:txBody>
      </p:sp>
      <p:sp>
        <p:nvSpPr>
          <p:cNvPr id="8312" name="Google Shape;8312;p382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8313" name="Google Shape;8313;p3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45475"/>
            <a:ext cx="5844700" cy="2350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4" name="Google Shape;8314;p3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6600" y="2775875"/>
            <a:ext cx="6370449" cy="35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8315" name="Google Shape;8315;p382"/>
          <p:cNvSpPr txBox="1"/>
          <p:nvPr/>
        </p:nvSpPr>
        <p:spPr>
          <a:xfrm>
            <a:off x="46663" y="4532671"/>
            <a:ext cx="58447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6" name="Google Shape;8316;p382"/>
          <p:cNvSpPr txBox="1"/>
          <p:nvPr/>
        </p:nvSpPr>
        <p:spPr>
          <a:xfrm>
            <a:off x="443725" y="4009300"/>
            <a:ext cx="5277300" cy="23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just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More than 5,000 deaths were recorded in the Mediterranean in 2016 alone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just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Increase in deaths is consistent across almost all regions of the world, most pronounced in the Mediterranean Sea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2" name="Google Shape;8322;p383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Calibri"/>
              <a:buNone/>
            </a:pPr>
            <a:r>
              <a:rPr lang="en-US" sz="3959"/>
              <a:t>Step 2 - Graphical Representation &amp; Insights</a:t>
            </a:r>
            <a:endParaRPr sz="3959"/>
          </a:p>
        </p:txBody>
      </p:sp>
      <p:sp>
        <p:nvSpPr>
          <p:cNvPr id="8323" name="Google Shape;8323;p383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8324" name="Google Shape;8324;p383"/>
          <p:cNvSpPr txBox="1"/>
          <p:nvPr/>
        </p:nvSpPr>
        <p:spPr>
          <a:xfrm>
            <a:off x="685801" y="1797381"/>
            <a:ext cx="6400800" cy="22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just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The proportion of migrant deaths in the Mediterranean region has increased significantly over the past 4 years – an 11 per cent increase from 2016 to 2019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25" name="Google Shape;8325;p3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3925" y="1259050"/>
            <a:ext cx="4715214" cy="260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6" name="Google Shape;8326;p3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4317" y="3924450"/>
            <a:ext cx="3707183" cy="260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7" name="Google Shape;8327;p38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78175" y="3875725"/>
            <a:ext cx="4089877" cy="24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8" name="Google Shape;8328;p383"/>
          <p:cNvPicPr preferRelativeResize="0"/>
          <p:nvPr/>
        </p:nvPicPr>
        <p:blipFill rotWithShape="1">
          <a:blip r:embed="rId6">
            <a:alphaModFix/>
          </a:blip>
          <a:srcRect l="2620" r="-2619"/>
          <a:stretch/>
        </p:blipFill>
        <p:spPr>
          <a:xfrm>
            <a:off x="8101500" y="3918315"/>
            <a:ext cx="3882075" cy="2607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4" name="Google Shape;8334;p384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Calibri"/>
              <a:buNone/>
            </a:pPr>
            <a:r>
              <a:rPr lang="en-US" sz="3959"/>
              <a:t>Step 2 - Graphical Representation &amp; Insights</a:t>
            </a:r>
            <a:endParaRPr sz="3959"/>
          </a:p>
        </p:txBody>
      </p:sp>
      <p:sp>
        <p:nvSpPr>
          <p:cNvPr id="8335" name="Google Shape;8335;p384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pic>
        <p:nvPicPr>
          <p:cNvPr id="8336" name="Google Shape;8336;p3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75" y="1967175"/>
            <a:ext cx="8088300" cy="43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7" name="Google Shape;8337;p3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9400" y="1602741"/>
            <a:ext cx="11633200" cy="20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38" name="Google Shape;8338;p384"/>
          <p:cNvSpPr txBox="1"/>
          <p:nvPr/>
        </p:nvSpPr>
        <p:spPr>
          <a:xfrm>
            <a:off x="7944000" y="3594100"/>
            <a:ext cx="4166400" cy="3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 quality of data obtained from Mediterranean is the most reliable and can be used to make suggestion for solving the migration crisis.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 data from Africa is not reliable and needs to be checked before driving further analysis.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6" name="Google Shape;8016;p359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Calibri"/>
              <a:buNone/>
            </a:pPr>
            <a:r>
              <a:rPr lang="en-US" dirty="0"/>
              <a:t>Global Problem</a:t>
            </a:r>
            <a:endParaRPr dirty="0"/>
          </a:p>
        </p:txBody>
      </p:sp>
      <p:sp>
        <p:nvSpPr>
          <p:cNvPr id="8017" name="Google Shape;8017;p359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3" name="Picture 2" descr="A person sitting on the grass&#10;&#10;Description automatically generated">
            <a:extLst>
              <a:ext uri="{FF2B5EF4-FFF2-40B4-BE49-F238E27FC236}">
                <a16:creationId xmlns:a16="http://schemas.microsoft.com/office/drawing/2014/main" id="{2403FE54-E368-C843-BD4B-111E8B942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0" y="1197220"/>
            <a:ext cx="4164227" cy="2992340"/>
          </a:xfrm>
          <a:prstGeom prst="rect">
            <a:avLst/>
          </a:prstGeom>
        </p:spPr>
      </p:pic>
      <p:pic>
        <p:nvPicPr>
          <p:cNvPr id="5" name="Picture 4" descr="A group of people sitting at a beach&#10;&#10;Description automatically generated">
            <a:extLst>
              <a:ext uri="{FF2B5EF4-FFF2-40B4-BE49-F238E27FC236}">
                <a16:creationId xmlns:a16="http://schemas.microsoft.com/office/drawing/2014/main" id="{F0668FE5-C564-6B4A-BB59-087038FD2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427" y="1218146"/>
            <a:ext cx="4479979" cy="2971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1C9515-0D29-F743-A49C-546420E23A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9427" y="4270164"/>
            <a:ext cx="3901381" cy="8612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6521C4-54F7-8445-9948-BF90934DF6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00" y="4175095"/>
            <a:ext cx="4164227" cy="974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01D61A-A533-7A4E-A94B-D1D0EDE293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00" y="5454881"/>
            <a:ext cx="6311149" cy="861209"/>
          </a:xfrm>
          <a:prstGeom prst="rect">
            <a:avLst/>
          </a:prstGeom>
        </p:spPr>
      </p:pic>
      <p:pic>
        <p:nvPicPr>
          <p:cNvPr id="17" name="Google Shape;7978;p357">
            <a:extLst>
              <a:ext uri="{FF2B5EF4-FFF2-40B4-BE49-F238E27FC236}">
                <a16:creationId xmlns:a16="http://schemas.microsoft.com/office/drawing/2014/main" id="{FE41BB29-E704-AE48-B14F-2A0B7760EF1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8">
            <a:alphaModFix/>
          </a:blip>
          <a:srcRect l="5738" r="5738"/>
          <a:stretch/>
        </p:blipFill>
        <p:spPr>
          <a:xfrm>
            <a:off x="8743777" y="1267574"/>
            <a:ext cx="2295000" cy="17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7979;p357">
            <a:extLst>
              <a:ext uri="{FF2B5EF4-FFF2-40B4-BE49-F238E27FC236}">
                <a16:creationId xmlns:a16="http://schemas.microsoft.com/office/drawing/2014/main" id="{9C168C85-F41F-0A49-AF4C-BB23DFF04DE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9">
            <a:alphaModFix/>
          </a:blip>
          <a:srcRect l="12738" r="12739"/>
          <a:stretch/>
        </p:blipFill>
        <p:spPr>
          <a:xfrm>
            <a:off x="8743777" y="3078966"/>
            <a:ext cx="2295000" cy="17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7980;p357">
            <a:extLst>
              <a:ext uri="{FF2B5EF4-FFF2-40B4-BE49-F238E27FC236}">
                <a16:creationId xmlns:a16="http://schemas.microsoft.com/office/drawing/2014/main" id="{CD7AB25C-0C5C-454D-81C0-E4A0D9B8EDE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10">
            <a:alphaModFix/>
          </a:blip>
          <a:srcRect l="16804" r="16804"/>
          <a:stretch/>
        </p:blipFill>
        <p:spPr>
          <a:xfrm>
            <a:off x="8793203" y="4902715"/>
            <a:ext cx="2295000" cy="17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7982;p357">
            <a:extLst>
              <a:ext uri="{FF2B5EF4-FFF2-40B4-BE49-F238E27FC236}">
                <a16:creationId xmlns:a16="http://schemas.microsoft.com/office/drawing/2014/main" id="{23FCD2E6-9DAB-4C46-B5BE-28A4732CFF9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11">
            <a:alphaModFix/>
          </a:blip>
          <a:srcRect l="12710" r="12708"/>
          <a:stretch/>
        </p:blipFill>
        <p:spPr>
          <a:xfrm>
            <a:off x="6400205" y="4933238"/>
            <a:ext cx="2295000" cy="1728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61926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4" name="Google Shape;8344;p385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Calibri"/>
              <a:buNone/>
            </a:pPr>
            <a:r>
              <a:rPr lang="en-US" sz="3959"/>
              <a:t>Step 2 - Graphical Representation &amp; Insights</a:t>
            </a:r>
            <a:endParaRPr sz="3959"/>
          </a:p>
        </p:txBody>
      </p:sp>
      <p:sp>
        <p:nvSpPr>
          <p:cNvPr id="8345" name="Google Shape;8345;p385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pic>
        <p:nvPicPr>
          <p:cNvPr id="8346" name="Google Shape;8346;p3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938088"/>
            <a:ext cx="12079908" cy="40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7" name="Google Shape;8347;p3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100" y="3501200"/>
            <a:ext cx="11816401" cy="261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3" name="Google Shape;8353;p386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Calibri"/>
              <a:buNone/>
            </a:pPr>
            <a:r>
              <a:rPr lang="en-US" sz="3959"/>
              <a:t>Step 3 - Cross Tabulation</a:t>
            </a:r>
            <a:endParaRPr/>
          </a:p>
        </p:txBody>
      </p:sp>
      <p:sp>
        <p:nvSpPr>
          <p:cNvPr id="8354" name="Google Shape;8354;p386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pic>
        <p:nvPicPr>
          <p:cNvPr id="8355" name="Google Shape;8355;p3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75" y="1588175"/>
            <a:ext cx="9816850" cy="487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6" name="Google Shape;8356;p3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9700" y="2093500"/>
            <a:ext cx="10942300" cy="437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2" name="Google Shape;8362;p387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Calibri"/>
              <a:buNone/>
            </a:pPr>
            <a:r>
              <a:rPr lang="en-US" sz="3959"/>
              <a:t>Step 3 - Cross Tabulation</a:t>
            </a:r>
            <a:endParaRPr/>
          </a:p>
        </p:txBody>
      </p:sp>
      <p:sp>
        <p:nvSpPr>
          <p:cNvPr id="8363" name="Google Shape;8363;p387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pic>
        <p:nvPicPr>
          <p:cNvPr id="8364" name="Google Shape;8364;p3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04" y="1344248"/>
            <a:ext cx="12129798" cy="3383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5" name="Google Shape;8365;p3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880275"/>
            <a:ext cx="12191999" cy="127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1" name="Google Shape;8371;p388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Calibri"/>
              <a:buNone/>
            </a:pPr>
            <a:r>
              <a:rPr lang="en-US" sz="3959"/>
              <a:t>Step 4 - Clustering</a:t>
            </a:r>
            <a:endParaRPr/>
          </a:p>
        </p:txBody>
      </p:sp>
      <p:sp>
        <p:nvSpPr>
          <p:cNvPr id="8372" name="Google Shape;8372;p388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pic>
        <p:nvPicPr>
          <p:cNvPr id="8373" name="Google Shape;8373;p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25" y="2235875"/>
            <a:ext cx="4965800" cy="3176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4" name="Google Shape;8374;p388"/>
          <p:cNvPicPr preferRelativeResize="0"/>
          <p:nvPr/>
        </p:nvPicPr>
        <p:blipFill rotWithShape="1">
          <a:blip r:embed="rId4">
            <a:alphaModFix/>
          </a:blip>
          <a:srcRect r="27761"/>
          <a:stretch/>
        </p:blipFill>
        <p:spPr>
          <a:xfrm>
            <a:off x="5067224" y="1534000"/>
            <a:ext cx="6934277" cy="474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0" name="Google Shape;8380;p389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Calibri"/>
              <a:buNone/>
            </a:pPr>
            <a:r>
              <a:rPr lang="en-US" sz="3959"/>
              <a:t>Step 4 - Clustering</a:t>
            </a:r>
            <a:endParaRPr sz="3959"/>
          </a:p>
        </p:txBody>
      </p:sp>
      <p:sp>
        <p:nvSpPr>
          <p:cNvPr id="8381" name="Google Shape;8381;p389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pic>
        <p:nvPicPr>
          <p:cNvPr id="8382" name="Google Shape;8382;p389"/>
          <p:cNvPicPr preferRelativeResize="0"/>
          <p:nvPr/>
        </p:nvPicPr>
        <p:blipFill rotWithShape="1">
          <a:blip r:embed="rId3">
            <a:alphaModFix/>
          </a:blip>
          <a:srcRect t="9156"/>
          <a:stretch/>
        </p:blipFill>
        <p:spPr>
          <a:xfrm>
            <a:off x="2418350" y="1183100"/>
            <a:ext cx="9097650" cy="552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3" name="Google Shape;8383;p3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8850" y="2590325"/>
            <a:ext cx="11684373" cy="199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4" name="Google Shape;8384;p38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575" y="4702875"/>
            <a:ext cx="11763870" cy="199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0" name="Google Shape;8390;p39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262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1" name="Google Shape;8391;p390"/>
          <p:cNvSpPr txBox="1">
            <a:spLocks noGrp="1"/>
          </p:cNvSpPr>
          <p:nvPr>
            <p:ph type="title"/>
          </p:nvPr>
        </p:nvSpPr>
        <p:spPr>
          <a:xfrm>
            <a:off x="800100" y="1411300"/>
            <a:ext cx="3308700" cy="2852700"/>
          </a:xfrm>
          <a:prstGeom prst="rect">
            <a:avLst/>
          </a:prstGeom>
          <a:solidFill>
            <a:schemeClr val="lt1">
              <a:alpha val="54900"/>
            </a:schemeClr>
          </a:solidFill>
          <a:ln>
            <a:noFill/>
          </a:ln>
        </p:spPr>
        <p:txBody>
          <a:bodyPr spcFirstLastPara="1" wrap="square" lIns="274300" tIns="91425" rIns="274300" bIns="1828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4D5E"/>
              </a:buClr>
              <a:buSzPts val="6000"/>
              <a:buFont typeface="Calibri"/>
              <a:buNone/>
            </a:pPr>
            <a:r>
              <a:rPr lang="en-US" sz="2400" dirty="0"/>
              <a:t>Summary &amp;</a:t>
            </a:r>
            <a:endParaRPr sz="2400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4D5E"/>
              </a:buClr>
              <a:buSzPts val="6000"/>
              <a:buFont typeface="Calibri"/>
              <a:buNone/>
            </a:pPr>
            <a:r>
              <a:rPr lang="en-US" sz="2400" dirty="0"/>
              <a:t>Recommendations</a:t>
            </a:r>
            <a:endParaRPr sz="2400" dirty="0"/>
          </a:p>
        </p:txBody>
      </p:sp>
      <p:sp>
        <p:nvSpPr>
          <p:cNvPr id="8392" name="Google Shape;8392;p390"/>
          <p:cNvSpPr txBox="1">
            <a:spLocks noGrp="1"/>
          </p:cNvSpPr>
          <p:nvPr>
            <p:ph type="body" idx="1"/>
          </p:nvPr>
        </p:nvSpPr>
        <p:spPr>
          <a:xfrm>
            <a:off x="800100" y="4264020"/>
            <a:ext cx="3308700" cy="942900"/>
          </a:xfrm>
          <a:prstGeom prst="rect">
            <a:avLst/>
          </a:prstGeom>
          <a:solidFill>
            <a:schemeClr val="lt1">
              <a:alpha val="74900"/>
            </a:schemeClr>
          </a:solidFill>
          <a:ln>
            <a:noFill/>
          </a:ln>
        </p:spPr>
        <p:txBody>
          <a:bodyPr spcFirstLastPara="1" wrap="square" lIns="274300" tIns="91425" rIns="274300" bIns="1828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grpSp>
        <p:nvGrpSpPr>
          <p:cNvPr id="8393" name="Google Shape;8393;p390"/>
          <p:cNvGrpSpPr/>
          <p:nvPr/>
        </p:nvGrpSpPr>
        <p:grpSpPr>
          <a:xfrm>
            <a:off x="800100" y="5115577"/>
            <a:ext cx="3308935" cy="91500"/>
            <a:chOff x="0" y="4480421"/>
            <a:chExt cx="12192096" cy="91500"/>
          </a:xfrm>
        </p:grpSpPr>
        <p:sp>
          <p:nvSpPr>
            <p:cNvPr id="8394" name="Google Shape;8394;p390"/>
            <p:cNvSpPr/>
            <p:nvPr/>
          </p:nvSpPr>
          <p:spPr>
            <a:xfrm>
              <a:off x="0" y="4480421"/>
              <a:ext cx="24324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5" name="Google Shape;8395;p390"/>
            <p:cNvSpPr/>
            <p:nvPr/>
          </p:nvSpPr>
          <p:spPr>
            <a:xfrm>
              <a:off x="2439924" y="4480421"/>
              <a:ext cx="2432400" cy="91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6" name="Google Shape;8396;p390"/>
            <p:cNvSpPr/>
            <p:nvPr/>
          </p:nvSpPr>
          <p:spPr>
            <a:xfrm>
              <a:off x="4879848" y="4480421"/>
              <a:ext cx="24324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7" name="Google Shape;8397;p390"/>
            <p:cNvSpPr/>
            <p:nvPr/>
          </p:nvSpPr>
          <p:spPr>
            <a:xfrm>
              <a:off x="7319772" y="4480421"/>
              <a:ext cx="24324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8" name="Google Shape;8398;p390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99" name="Google Shape;8399;p390"/>
          <p:cNvSpPr/>
          <p:nvPr/>
        </p:nvSpPr>
        <p:spPr>
          <a:xfrm>
            <a:off x="11332083" y="5998528"/>
            <a:ext cx="731400" cy="731400"/>
          </a:xfrm>
          <a:prstGeom prst="ellipse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182875" tIns="45700" rIns="18287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</a:t>
            </a:r>
            <a:endParaRPr/>
          </a:p>
        </p:txBody>
      </p:sp>
      <p:sp>
        <p:nvSpPr>
          <p:cNvPr id="8400" name="Google Shape;8400;p390"/>
          <p:cNvSpPr/>
          <p:nvPr/>
        </p:nvSpPr>
        <p:spPr>
          <a:xfrm>
            <a:off x="4800600" y="-1"/>
            <a:ext cx="7262883" cy="6858001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1" name="Google Shape;8401;p390"/>
          <p:cNvSpPr txBox="1"/>
          <p:nvPr/>
        </p:nvSpPr>
        <p:spPr>
          <a:xfrm>
            <a:off x="5360075" y="541425"/>
            <a:ext cx="5972100" cy="53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Regions in Mediterranean and Africa are more prone to the deaths of migrants, with a continuous high number of dead and missing migrants throughout last 5 years.</a:t>
            </a: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Drowning and lacking medicines are most common causes of dead.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Cooperation's of IOM &amp; local governments is required to solve this problem.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Border control, Healthcare plan &amp; sanitation.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Security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0" name="Google Shape;8390;p39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262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1" name="Google Shape;8391;p390"/>
          <p:cNvSpPr txBox="1">
            <a:spLocks noGrp="1"/>
          </p:cNvSpPr>
          <p:nvPr>
            <p:ph type="title"/>
          </p:nvPr>
        </p:nvSpPr>
        <p:spPr>
          <a:xfrm>
            <a:off x="800100" y="1411300"/>
            <a:ext cx="3308700" cy="2852700"/>
          </a:xfrm>
          <a:prstGeom prst="rect">
            <a:avLst/>
          </a:prstGeom>
          <a:solidFill>
            <a:schemeClr val="lt1">
              <a:alpha val="54900"/>
            </a:schemeClr>
          </a:solidFill>
          <a:ln>
            <a:noFill/>
          </a:ln>
        </p:spPr>
        <p:txBody>
          <a:bodyPr spcFirstLastPara="1" wrap="square" lIns="274300" tIns="91425" rIns="274300" bIns="1828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4D5E"/>
              </a:buClr>
              <a:buSzPts val="6000"/>
              <a:buFont typeface="Calibri"/>
              <a:buNone/>
            </a:pPr>
            <a:r>
              <a:rPr lang="en-US" sz="2400" dirty="0"/>
              <a:t>Future Actions</a:t>
            </a:r>
            <a:endParaRPr sz="2400" dirty="0"/>
          </a:p>
        </p:txBody>
      </p:sp>
      <p:sp>
        <p:nvSpPr>
          <p:cNvPr id="8392" name="Google Shape;8392;p390"/>
          <p:cNvSpPr txBox="1">
            <a:spLocks noGrp="1"/>
          </p:cNvSpPr>
          <p:nvPr>
            <p:ph type="body" idx="1"/>
          </p:nvPr>
        </p:nvSpPr>
        <p:spPr>
          <a:xfrm>
            <a:off x="800100" y="4264020"/>
            <a:ext cx="3308700" cy="942900"/>
          </a:xfrm>
          <a:prstGeom prst="rect">
            <a:avLst/>
          </a:prstGeom>
          <a:solidFill>
            <a:schemeClr val="lt1">
              <a:alpha val="74900"/>
            </a:schemeClr>
          </a:solidFill>
          <a:ln>
            <a:noFill/>
          </a:ln>
        </p:spPr>
        <p:txBody>
          <a:bodyPr spcFirstLastPara="1" wrap="square" lIns="274300" tIns="91425" rIns="274300" bIns="1828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grpSp>
        <p:nvGrpSpPr>
          <p:cNvPr id="8393" name="Google Shape;8393;p390"/>
          <p:cNvGrpSpPr/>
          <p:nvPr/>
        </p:nvGrpSpPr>
        <p:grpSpPr>
          <a:xfrm>
            <a:off x="800100" y="5115577"/>
            <a:ext cx="3308935" cy="91500"/>
            <a:chOff x="0" y="4480421"/>
            <a:chExt cx="12192096" cy="91500"/>
          </a:xfrm>
        </p:grpSpPr>
        <p:sp>
          <p:nvSpPr>
            <p:cNvPr id="8394" name="Google Shape;8394;p390"/>
            <p:cNvSpPr/>
            <p:nvPr/>
          </p:nvSpPr>
          <p:spPr>
            <a:xfrm>
              <a:off x="0" y="4480421"/>
              <a:ext cx="24324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5" name="Google Shape;8395;p390"/>
            <p:cNvSpPr/>
            <p:nvPr/>
          </p:nvSpPr>
          <p:spPr>
            <a:xfrm>
              <a:off x="2439924" y="4480421"/>
              <a:ext cx="2432400" cy="91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6" name="Google Shape;8396;p390"/>
            <p:cNvSpPr/>
            <p:nvPr/>
          </p:nvSpPr>
          <p:spPr>
            <a:xfrm>
              <a:off x="4879848" y="4480421"/>
              <a:ext cx="24324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7" name="Google Shape;8397;p390"/>
            <p:cNvSpPr/>
            <p:nvPr/>
          </p:nvSpPr>
          <p:spPr>
            <a:xfrm>
              <a:off x="7319772" y="4480421"/>
              <a:ext cx="24324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8" name="Google Shape;8398;p390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99" name="Google Shape;8399;p390"/>
          <p:cNvSpPr/>
          <p:nvPr/>
        </p:nvSpPr>
        <p:spPr>
          <a:xfrm>
            <a:off x="11332083" y="5998528"/>
            <a:ext cx="731400" cy="731400"/>
          </a:xfrm>
          <a:prstGeom prst="ellipse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182875" tIns="45700" rIns="18287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</a:t>
            </a:r>
            <a:endParaRPr/>
          </a:p>
        </p:txBody>
      </p:sp>
      <p:sp>
        <p:nvSpPr>
          <p:cNvPr id="8400" name="Google Shape;8400;p390"/>
          <p:cNvSpPr/>
          <p:nvPr/>
        </p:nvSpPr>
        <p:spPr>
          <a:xfrm>
            <a:off x="4800600" y="-1"/>
            <a:ext cx="7262883" cy="6858001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1" name="Google Shape;8401;p390"/>
          <p:cNvSpPr txBox="1"/>
          <p:nvPr/>
        </p:nvSpPr>
        <p:spPr>
          <a:xfrm>
            <a:off x="5360075" y="541425"/>
            <a:ext cx="5972100" cy="53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>
              <a:buSzPts val="2200"/>
              <a:buFont typeface="Calibri"/>
              <a:buChar char="●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The concerned authorities should improve data collection methods and should avoid missing data of demographics.</a:t>
            </a:r>
          </a:p>
          <a:p>
            <a:pPr marL="457200" lvl="0" indent="-368300">
              <a:buSzPts val="2200"/>
              <a:buFont typeface="Calibri"/>
              <a:buChar char="●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Drowning and lacking medicines are most common causes of dead.</a:t>
            </a:r>
          </a:p>
          <a:p>
            <a:pPr marL="457200" lvl="0" indent="-368300">
              <a:buSzPts val="2200"/>
              <a:buFont typeface="Calibri"/>
              <a:buChar char="●"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Extend the project to ensure the followings: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Observe association between missing migrants and motives of migration. 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Observe migrants’ characteristics, living condition and associate these data to study cause of missing/dead.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Observe changes in migration routes.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Prevention and protection plan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04028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07" name="Google Shape;8407;p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08425"/>
            <a:ext cx="12192001" cy="406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08" name="Google Shape;8408;p39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262F">
              <a:alpha val="5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9" name="Google Shape;8409;p391"/>
          <p:cNvSpPr txBox="1">
            <a:spLocks noGrp="1"/>
          </p:cNvSpPr>
          <p:nvPr>
            <p:ph type="title"/>
          </p:nvPr>
        </p:nvSpPr>
        <p:spPr>
          <a:xfrm>
            <a:off x="7213625" y="2469349"/>
            <a:ext cx="4572000" cy="1031700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spcFirstLastPara="1" wrap="square" lIns="274300" tIns="91425" rIns="274300" bIns="1828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4000"/>
              <a:t>Thank you!</a:t>
            </a:r>
            <a:endParaRPr sz="4000"/>
          </a:p>
        </p:txBody>
      </p:sp>
      <p:sp>
        <p:nvSpPr>
          <p:cNvPr id="8410" name="Google Shape;8410;p391"/>
          <p:cNvSpPr txBox="1">
            <a:spLocks noGrp="1"/>
          </p:cNvSpPr>
          <p:nvPr>
            <p:ph type="body" idx="1"/>
          </p:nvPr>
        </p:nvSpPr>
        <p:spPr>
          <a:xfrm>
            <a:off x="7213625" y="3501050"/>
            <a:ext cx="4572000" cy="2763900"/>
          </a:xfrm>
          <a:prstGeom prst="rect">
            <a:avLst/>
          </a:prstGeom>
          <a:solidFill>
            <a:schemeClr val="lt1">
              <a:alpha val="89410"/>
            </a:schemeClr>
          </a:solidFill>
          <a:ln>
            <a:noFill/>
          </a:ln>
        </p:spPr>
        <p:txBody>
          <a:bodyPr spcFirstLastPara="1" wrap="square" lIns="274300" tIns="91425" rIns="274300" bIns="18287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4800" b="1">
                <a:solidFill>
                  <a:schemeClr val="dk1"/>
                </a:solidFill>
              </a:rPr>
              <a:t>QUESTIONS</a:t>
            </a:r>
            <a:endParaRPr sz="48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4800" b="1">
                <a:solidFill>
                  <a:schemeClr val="dk1"/>
                </a:solidFill>
              </a:rPr>
              <a:t>&amp;</a:t>
            </a:r>
            <a:endParaRPr sz="48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4800" b="1">
                <a:solidFill>
                  <a:schemeClr val="dk1"/>
                </a:solidFill>
              </a:rPr>
              <a:t>COMMENTS?</a:t>
            </a:r>
            <a:endParaRPr sz="4800" b="1"/>
          </a:p>
        </p:txBody>
      </p:sp>
      <p:grpSp>
        <p:nvGrpSpPr>
          <p:cNvPr id="8411" name="Google Shape;8411;p391"/>
          <p:cNvGrpSpPr/>
          <p:nvPr/>
        </p:nvGrpSpPr>
        <p:grpSpPr>
          <a:xfrm>
            <a:off x="7213600" y="6264910"/>
            <a:ext cx="4572036" cy="91500"/>
            <a:chOff x="0" y="4480421"/>
            <a:chExt cx="12192096" cy="91500"/>
          </a:xfrm>
        </p:grpSpPr>
        <p:sp>
          <p:nvSpPr>
            <p:cNvPr id="8412" name="Google Shape;8412;p391"/>
            <p:cNvSpPr/>
            <p:nvPr/>
          </p:nvSpPr>
          <p:spPr>
            <a:xfrm>
              <a:off x="0" y="4480421"/>
              <a:ext cx="24324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3" name="Google Shape;8413;p391"/>
            <p:cNvSpPr/>
            <p:nvPr/>
          </p:nvSpPr>
          <p:spPr>
            <a:xfrm>
              <a:off x="2439924" y="4480421"/>
              <a:ext cx="2432400" cy="91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4" name="Google Shape;8414;p391"/>
            <p:cNvSpPr/>
            <p:nvPr/>
          </p:nvSpPr>
          <p:spPr>
            <a:xfrm>
              <a:off x="4879848" y="4480421"/>
              <a:ext cx="24324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5" name="Google Shape;8415;p391"/>
            <p:cNvSpPr/>
            <p:nvPr/>
          </p:nvSpPr>
          <p:spPr>
            <a:xfrm>
              <a:off x="7319772" y="4480421"/>
              <a:ext cx="24324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6" name="Google Shape;8416;p391"/>
            <p:cNvSpPr/>
            <p:nvPr/>
          </p:nvSpPr>
          <p:spPr>
            <a:xfrm>
              <a:off x="9759696" y="4480421"/>
              <a:ext cx="2432400" cy="91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2" name="Google Shape;8422;p392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BIBLIOGRAPHY</a:t>
            </a:r>
            <a:endParaRPr/>
          </a:p>
        </p:txBody>
      </p:sp>
      <p:sp>
        <p:nvSpPr>
          <p:cNvPr id="8423" name="Google Shape;8423;p392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sp>
        <p:nvSpPr>
          <p:cNvPr id="8424" name="Google Shape;8424;p392"/>
          <p:cNvSpPr txBox="1"/>
          <p:nvPr/>
        </p:nvSpPr>
        <p:spPr>
          <a:xfrm>
            <a:off x="1028700" y="1588175"/>
            <a:ext cx="101247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https://missingmigrants.iom.int/methodology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https://www.kaggle.com/snocco/missing-migrants-project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3" name="Google Shape;8023;p360"/>
          <p:cNvSpPr txBox="1">
            <a:spLocks noGrp="1"/>
          </p:cNvSpPr>
          <p:nvPr>
            <p:ph type="body" idx="1"/>
          </p:nvPr>
        </p:nvSpPr>
        <p:spPr>
          <a:xfrm>
            <a:off x="838200" y="1578078"/>
            <a:ext cx="10515600" cy="47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sz="3600" b="1" dirty="0"/>
              <a:t>Who are these migrants?</a:t>
            </a:r>
            <a:endParaRPr sz="3600" dirty="0"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Char char="•"/>
            </a:pPr>
            <a:r>
              <a:rPr lang="en-US" sz="3200" dirty="0"/>
              <a:t>People who have died or gone missing </a:t>
            </a:r>
            <a:r>
              <a:rPr lang="en-US" sz="3200" dirty="0" err="1"/>
              <a:t>en</a:t>
            </a:r>
            <a:r>
              <a:rPr lang="en-US" sz="3200" dirty="0"/>
              <a:t> route to an international destination in the search of a better life for themselves and their families</a:t>
            </a:r>
            <a:endParaRPr sz="3600"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200" b="1" dirty="0"/>
              <a:t>Why does the data on missing migrants need our attention?</a:t>
            </a:r>
            <a:endParaRPr sz="3200" b="1" dirty="0"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Char char="•"/>
            </a:pPr>
            <a:r>
              <a:rPr lang="en-US" sz="3200" dirty="0"/>
              <a:t>Understanding this global tragedy and designing practical protection measures are necessary to prevent further loss of life and end the horror of migrant deaths</a:t>
            </a:r>
            <a:endParaRPr sz="3600" b="1" dirty="0"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endParaRPr sz="3600" b="1" dirty="0"/>
          </a:p>
        </p:txBody>
      </p:sp>
      <p:sp>
        <p:nvSpPr>
          <p:cNvPr id="8024" name="Google Shape;8024;p360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Calibri"/>
              <a:buNone/>
            </a:pPr>
            <a:r>
              <a:rPr lang="en-US" sz="3959" dirty="0"/>
              <a:t>Motivation</a:t>
            </a:r>
            <a:endParaRPr dirty="0"/>
          </a:p>
        </p:txBody>
      </p:sp>
      <p:sp>
        <p:nvSpPr>
          <p:cNvPr id="8025" name="Google Shape;8025;p360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350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1" name="Google Shape;8031;p361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Missing Migrants Project</a:t>
            </a:r>
            <a:endParaRPr dirty="0"/>
          </a:p>
        </p:txBody>
      </p:sp>
      <p:sp>
        <p:nvSpPr>
          <p:cNvPr id="8032" name="Google Shape;8032;p361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8033" name="Google Shape;8033;p3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175" y="2362199"/>
            <a:ext cx="2843475" cy="28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8034" name="Google Shape;8034;p361"/>
          <p:cNvSpPr txBox="1"/>
          <p:nvPr/>
        </p:nvSpPr>
        <p:spPr>
          <a:xfrm>
            <a:off x="4241125" y="1969175"/>
            <a:ext cx="7236900" cy="3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 sz="3000" dirty="0">
                <a:latin typeface="Calibri"/>
                <a:ea typeface="Calibri"/>
                <a:cs typeface="Calibri"/>
                <a:sym typeface="Calibri"/>
              </a:rPr>
              <a:t>Recorded since Jan 2014 to present</a:t>
            </a:r>
            <a:endParaRPr sz="3000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Used dataset from Jan 2014 to March 2019 from Kaggle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 sz="3000" dirty="0">
                <a:latin typeface="Calibri"/>
                <a:ea typeface="Calibri"/>
                <a:cs typeface="Calibri"/>
                <a:sym typeface="Calibri"/>
              </a:rPr>
              <a:t>IOM's Missing Migrants Project tracks incidents involving migrants and those who have died or gone missing along migratory routes worldwide</a:t>
            </a:r>
            <a:endParaRPr sz="3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 sz="3000" dirty="0">
                <a:latin typeface="Calibri"/>
                <a:ea typeface="Calibri"/>
                <a:cs typeface="Calibri"/>
                <a:sym typeface="Calibri"/>
              </a:rPr>
              <a:t>Refugees and asylum-seekers included</a:t>
            </a:r>
            <a:endParaRPr sz="3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 sz="3000" dirty="0">
                <a:latin typeface="Calibri"/>
                <a:ea typeface="Calibri"/>
                <a:cs typeface="Calibri"/>
                <a:sym typeface="Calibri"/>
              </a:rPr>
              <a:t>Dataset - 20+ variables, 5580+ rows</a:t>
            </a:r>
            <a:endParaRPr sz="3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IOM - International Organization for Migrant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5421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1" name="Google Shape;8031;p361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Questions Addressed</a:t>
            </a:r>
            <a:endParaRPr dirty="0"/>
          </a:p>
        </p:txBody>
      </p:sp>
      <p:sp>
        <p:nvSpPr>
          <p:cNvPr id="8032" name="Google Shape;8032;p361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8033" name="Google Shape;8033;p3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115064"/>
            <a:ext cx="2843475" cy="28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8034" name="Google Shape;8034;p361"/>
          <p:cNvSpPr txBox="1"/>
          <p:nvPr/>
        </p:nvSpPr>
        <p:spPr>
          <a:xfrm>
            <a:off x="4241125" y="1969174"/>
            <a:ext cx="7236900" cy="4097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>
              <a:buSzPts val="3000"/>
              <a:buFont typeface="Calibri"/>
              <a:buChar char="●"/>
            </a:pPr>
            <a:r>
              <a:rPr lang="en-US" sz="1800" dirty="0"/>
              <a:t>How does the distribution of migrants disappearance vary geographically and yearly in time? </a:t>
            </a:r>
          </a:p>
          <a:p>
            <a:pPr marL="457200" lvl="0" indent="-419100">
              <a:buSzPts val="3000"/>
              <a:buFont typeface="Calibri"/>
              <a:buChar char="●"/>
            </a:pPr>
            <a:endParaRPr lang="en-US" sz="1800" dirty="0"/>
          </a:p>
          <a:p>
            <a:pPr marL="457200" lvl="0" indent="-419100">
              <a:buSzPts val="3000"/>
              <a:buFont typeface="Calibri"/>
              <a:buChar char="●"/>
            </a:pPr>
            <a:r>
              <a:rPr lang="en-US" sz="1800" dirty="0"/>
              <a:t>Which locations / areas are more prone to deaths and accidents to identify regions where asylum can be built there to reduce human loss? </a:t>
            </a:r>
          </a:p>
          <a:p>
            <a:pPr marL="38100" lvl="0">
              <a:buSzPts val="3000"/>
            </a:pPr>
            <a:r>
              <a:rPr lang="en-US" sz="1800" dirty="0"/>
              <a:t> </a:t>
            </a:r>
          </a:p>
          <a:p>
            <a:pPr marL="457200" lvl="0" indent="-419100">
              <a:buSzPts val="3000"/>
              <a:buFont typeface="Calibri"/>
              <a:buChar char="●"/>
            </a:pPr>
            <a:r>
              <a:rPr lang="en-US" sz="1800" dirty="0"/>
              <a:t>What’s the demographic of migrations who died on the way in different regions.</a:t>
            </a:r>
          </a:p>
          <a:p>
            <a:pPr marL="38100" lvl="0">
              <a:buSzPts val="3000"/>
            </a:pP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>
              <a:buSzPts val="3000"/>
              <a:buFont typeface="Calibri"/>
              <a:buChar char="●"/>
            </a:pPr>
            <a:r>
              <a:rPr lang="en-US" sz="1800" dirty="0"/>
              <a:t>What are the major factors and reasons of migrant deaths in different regions?</a:t>
            </a:r>
          </a:p>
          <a:p>
            <a:pPr marL="457200" lvl="0" indent="-419100">
              <a:buSzPts val="3000"/>
              <a:buFont typeface="Calibri"/>
              <a:buChar char="●"/>
            </a:pP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  <a:p>
            <a:pPr marL="38100" lvl="0">
              <a:buSzPts val="3000"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6032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1" name="Google Shape;8041;p362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59"/>
              <a:t>DATA DICTIONARY</a:t>
            </a:r>
            <a:endParaRPr/>
          </a:p>
        </p:txBody>
      </p:sp>
      <p:sp>
        <p:nvSpPr>
          <p:cNvPr id="8042" name="Google Shape;8042;p362"/>
          <p:cNvSpPr txBox="1"/>
          <p:nvPr/>
        </p:nvSpPr>
        <p:spPr>
          <a:xfrm>
            <a:off x="482575" y="2026950"/>
            <a:ext cx="2595000" cy="12696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region in which an incident took place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3" name="Google Shape;8043;p362"/>
          <p:cNvSpPr txBox="1"/>
          <p:nvPr/>
        </p:nvSpPr>
        <p:spPr>
          <a:xfrm>
            <a:off x="482575" y="2026945"/>
            <a:ext cx="2595000" cy="607200"/>
          </a:xfrm>
          <a:prstGeom prst="rect">
            <a:avLst/>
          </a:prstGeom>
          <a:solidFill>
            <a:srgbClr val="7BB2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Region of Incident</a:t>
            </a:r>
            <a:endParaRPr sz="2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4" name="Google Shape;8044;p362"/>
          <p:cNvSpPr txBox="1"/>
          <p:nvPr/>
        </p:nvSpPr>
        <p:spPr>
          <a:xfrm>
            <a:off x="3359875" y="2026950"/>
            <a:ext cx="2595000" cy="12696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Estimated date of death</a:t>
            </a:r>
            <a:endParaRPr>
              <a:solidFill>
                <a:srgbClr val="324D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5" name="Google Shape;8045;p362"/>
          <p:cNvSpPr txBox="1"/>
          <p:nvPr/>
        </p:nvSpPr>
        <p:spPr>
          <a:xfrm>
            <a:off x="3359887" y="2026945"/>
            <a:ext cx="2595000" cy="60720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Reported Date</a:t>
            </a:r>
            <a:endParaRPr sz="2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6" name="Google Shape;8046;p362"/>
          <p:cNvSpPr txBox="1"/>
          <p:nvPr/>
        </p:nvSpPr>
        <p:spPr>
          <a:xfrm>
            <a:off x="6237175" y="2026950"/>
            <a:ext cx="2595000" cy="12696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year in which the incident occurred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7" name="Google Shape;8047;p362"/>
          <p:cNvSpPr txBox="1"/>
          <p:nvPr/>
        </p:nvSpPr>
        <p:spPr>
          <a:xfrm>
            <a:off x="6237175" y="2026945"/>
            <a:ext cx="2595000" cy="607200"/>
          </a:xfrm>
          <a:prstGeom prst="rect">
            <a:avLst/>
          </a:prstGeom>
          <a:solidFill>
            <a:srgbClr val="7BB2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Reported Year</a:t>
            </a:r>
            <a:endParaRPr sz="2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8" name="Google Shape;8048;p362"/>
          <p:cNvSpPr txBox="1"/>
          <p:nvPr/>
        </p:nvSpPr>
        <p:spPr>
          <a:xfrm>
            <a:off x="9114475" y="2026950"/>
            <a:ext cx="2595000" cy="12696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month in which the incident occurred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9" name="Google Shape;8049;p362"/>
          <p:cNvSpPr txBox="1"/>
          <p:nvPr/>
        </p:nvSpPr>
        <p:spPr>
          <a:xfrm>
            <a:off x="9114487" y="2026945"/>
            <a:ext cx="2595000" cy="60720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Reported Month</a:t>
            </a:r>
            <a:endParaRPr sz="2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0" name="Google Shape;8050;p362"/>
          <p:cNvSpPr txBox="1"/>
          <p:nvPr/>
        </p:nvSpPr>
        <p:spPr>
          <a:xfrm>
            <a:off x="9114475" y="3519375"/>
            <a:ext cx="2595000" cy="12696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Number of migrants that survived the incident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1" name="Google Shape;8051;p362"/>
          <p:cNvSpPr txBox="1"/>
          <p:nvPr/>
        </p:nvSpPr>
        <p:spPr>
          <a:xfrm>
            <a:off x="9114475" y="3519370"/>
            <a:ext cx="2595000" cy="607200"/>
          </a:xfrm>
          <a:prstGeom prst="rect">
            <a:avLst/>
          </a:prstGeom>
          <a:solidFill>
            <a:srgbClr val="7BB2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Number of Survivors</a:t>
            </a:r>
            <a:endParaRPr sz="2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2" name="Google Shape;8052;p362"/>
          <p:cNvSpPr txBox="1"/>
          <p:nvPr/>
        </p:nvSpPr>
        <p:spPr>
          <a:xfrm>
            <a:off x="482575" y="3519375"/>
            <a:ext cx="2595000" cy="12696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Total number confirmed dead in one incident</a:t>
            </a:r>
            <a:endParaRPr>
              <a:solidFill>
                <a:srgbClr val="324D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3" name="Google Shape;8053;p362"/>
          <p:cNvSpPr txBox="1"/>
          <p:nvPr/>
        </p:nvSpPr>
        <p:spPr>
          <a:xfrm>
            <a:off x="482587" y="3519370"/>
            <a:ext cx="2595000" cy="60720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Number Dead</a:t>
            </a:r>
            <a:endParaRPr sz="2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4" name="Google Shape;8054;p362"/>
          <p:cNvSpPr txBox="1"/>
          <p:nvPr/>
        </p:nvSpPr>
        <p:spPr>
          <a:xfrm>
            <a:off x="3359875" y="3519375"/>
            <a:ext cx="2595000" cy="12696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Total number of missing thus assumed to be dead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5" name="Google Shape;8055;p362"/>
          <p:cNvSpPr txBox="1"/>
          <p:nvPr/>
        </p:nvSpPr>
        <p:spPr>
          <a:xfrm>
            <a:off x="3359875" y="3519370"/>
            <a:ext cx="2595000" cy="607200"/>
          </a:xfrm>
          <a:prstGeom prst="rect">
            <a:avLst/>
          </a:prstGeom>
          <a:solidFill>
            <a:srgbClr val="7BB2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Number Missing</a:t>
            </a:r>
            <a:endParaRPr sz="2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6" name="Google Shape;8056;p362"/>
          <p:cNvSpPr txBox="1"/>
          <p:nvPr/>
        </p:nvSpPr>
        <p:spPr>
          <a:xfrm>
            <a:off x="6237175" y="3519375"/>
            <a:ext cx="2595000" cy="12696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Sum of “Number Dead” and “Number Missing”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7" name="Google Shape;8057;p362"/>
          <p:cNvSpPr txBox="1"/>
          <p:nvPr/>
        </p:nvSpPr>
        <p:spPr>
          <a:xfrm>
            <a:off x="6237187" y="3519370"/>
            <a:ext cx="2595000" cy="60720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Total </a:t>
            </a:r>
            <a:endParaRPr sz="2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Dead and Missing</a:t>
            </a:r>
            <a:endParaRPr sz="2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8" name="Google Shape;8058;p362"/>
          <p:cNvSpPr txBox="1"/>
          <p:nvPr/>
        </p:nvSpPr>
        <p:spPr>
          <a:xfrm>
            <a:off x="8378525" y="6333775"/>
            <a:ext cx="30000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3"/>
              </a:rPr>
              <a:t>https://missingmigrants.iom.int/methodology</a:t>
            </a:r>
            <a:endParaRPr/>
          </a:p>
        </p:txBody>
      </p:sp>
      <p:sp>
        <p:nvSpPr>
          <p:cNvPr id="8059" name="Google Shape;8059;p362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/>
              <a:t>5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5" name="Google Shape;8065;p363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Calibri"/>
              <a:buNone/>
            </a:pPr>
            <a:r>
              <a:rPr lang="en-US" sz="3959"/>
              <a:t>DATA DICTIONARY</a:t>
            </a:r>
            <a:endParaRPr/>
          </a:p>
        </p:txBody>
      </p:sp>
      <p:sp>
        <p:nvSpPr>
          <p:cNvPr id="8066" name="Google Shape;8066;p363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8067" name="Google Shape;8067;p363"/>
          <p:cNvSpPr txBox="1">
            <a:spLocks noGrp="1"/>
          </p:cNvSpPr>
          <p:nvPr>
            <p:ph type="sldNum" idx="12"/>
          </p:nvPr>
        </p:nvSpPr>
        <p:spPr>
          <a:xfrm>
            <a:off x="8966201" y="2012412"/>
            <a:ext cx="2743200" cy="281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8068" name="Google Shape;8068;p363"/>
          <p:cNvSpPr txBox="1"/>
          <p:nvPr/>
        </p:nvSpPr>
        <p:spPr>
          <a:xfrm>
            <a:off x="9114450" y="1803875"/>
            <a:ext cx="2595000" cy="12696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age of decedents (estimated age)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9" name="Google Shape;8069;p363"/>
          <p:cNvSpPr txBox="1"/>
          <p:nvPr/>
        </p:nvSpPr>
        <p:spPr>
          <a:xfrm>
            <a:off x="9114450" y="1803870"/>
            <a:ext cx="2595000" cy="607200"/>
          </a:xfrm>
          <a:prstGeom prst="rect">
            <a:avLst/>
          </a:prstGeom>
          <a:solidFill>
            <a:srgbClr val="7BB2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Age</a:t>
            </a:r>
            <a:endParaRPr sz="2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0" name="Google Shape;8070;p363"/>
          <p:cNvSpPr txBox="1"/>
          <p:nvPr/>
        </p:nvSpPr>
        <p:spPr>
          <a:xfrm>
            <a:off x="482550" y="1803875"/>
            <a:ext cx="2595000" cy="12696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Number of females found dead or missing</a:t>
            </a:r>
            <a:endParaRPr>
              <a:solidFill>
                <a:srgbClr val="324D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1" name="Google Shape;8071;p363"/>
          <p:cNvSpPr txBox="1"/>
          <p:nvPr/>
        </p:nvSpPr>
        <p:spPr>
          <a:xfrm>
            <a:off x="482562" y="1803870"/>
            <a:ext cx="2595000" cy="60720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Number of Females</a:t>
            </a:r>
            <a:endParaRPr sz="2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2" name="Google Shape;8072;p363"/>
          <p:cNvSpPr txBox="1"/>
          <p:nvPr/>
        </p:nvSpPr>
        <p:spPr>
          <a:xfrm>
            <a:off x="3359850" y="1803875"/>
            <a:ext cx="2595000" cy="12696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Number of males found dead or missing</a:t>
            </a:r>
            <a:endParaRPr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3" name="Google Shape;8073;p363"/>
          <p:cNvSpPr txBox="1"/>
          <p:nvPr/>
        </p:nvSpPr>
        <p:spPr>
          <a:xfrm>
            <a:off x="3359850" y="1803870"/>
            <a:ext cx="2595000" cy="607200"/>
          </a:xfrm>
          <a:prstGeom prst="rect">
            <a:avLst/>
          </a:prstGeom>
          <a:solidFill>
            <a:srgbClr val="7BB2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Number of Males</a:t>
            </a:r>
            <a:endParaRPr sz="2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4" name="Google Shape;8074;p363"/>
          <p:cNvSpPr txBox="1"/>
          <p:nvPr/>
        </p:nvSpPr>
        <p:spPr>
          <a:xfrm>
            <a:off x="6237150" y="1803875"/>
            <a:ext cx="2595000" cy="12696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# of individuals under age 18 found dead / missing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5" name="Google Shape;8075;p363"/>
          <p:cNvSpPr txBox="1"/>
          <p:nvPr/>
        </p:nvSpPr>
        <p:spPr>
          <a:xfrm>
            <a:off x="6237162" y="1803870"/>
            <a:ext cx="2595000" cy="60720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Number of Children</a:t>
            </a:r>
            <a:endParaRPr sz="2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6" name="Google Shape;8076;p363"/>
          <p:cNvSpPr txBox="1"/>
          <p:nvPr/>
        </p:nvSpPr>
        <p:spPr>
          <a:xfrm>
            <a:off x="482550" y="3312525"/>
            <a:ext cx="2595000" cy="12696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Country of birth of the decedent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7" name="Google Shape;8077;p363"/>
          <p:cNvSpPr txBox="1"/>
          <p:nvPr/>
        </p:nvSpPr>
        <p:spPr>
          <a:xfrm>
            <a:off x="482550" y="3312520"/>
            <a:ext cx="2595000" cy="607200"/>
          </a:xfrm>
          <a:prstGeom prst="rect">
            <a:avLst/>
          </a:prstGeom>
          <a:solidFill>
            <a:srgbClr val="7BB2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Country of Origin</a:t>
            </a:r>
            <a:endParaRPr sz="2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8" name="Google Shape;8078;p363"/>
          <p:cNvSpPr txBox="1"/>
          <p:nvPr/>
        </p:nvSpPr>
        <p:spPr>
          <a:xfrm>
            <a:off x="3359850" y="3312525"/>
            <a:ext cx="2595000" cy="12696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Region of origin of the decedent</a:t>
            </a:r>
            <a:endParaRPr>
              <a:solidFill>
                <a:srgbClr val="324D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9" name="Google Shape;8079;p363"/>
          <p:cNvSpPr txBox="1"/>
          <p:nvPr/>
        </p:nvSpPr>
        <p:spPr>
          <a:xfrm>
            <a:off x="3359862" y="3312520"/>
            <a:ext cx="2595000" cy="60720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Region of Origin</a:t>
            </a:r>
            <a:endParaRPr sz="2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0" name="Google Shape;8080;p363"/>
          <p:cNvSpPr txBox="1"/>
          <p:nvPr/>
        </p:nvSpPr>
        <p:spPr>
          <a:xfrm>
            <a:off x="6237150" y="3312525"/>
            <a:ext cx="2595000" cy="12696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Determined conditions result in migrant's death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1" name="Google Shape;8081;p363"/>
          <p:cNvSpPr txBox="1"/>
          <p:nvPr/>
        </p:nvSpPr>
        <p:spPr>
          <a:xfrm>
            <a:off x="6237150" y="3312520"/>
            <a:ext cx="2595000" cy="607200"/>
          </a:xfrm>
          <a:prstGeom prst="rect">
            <a:avLst/>
          </a:prstGeom>
          <a:solidFill>
            <a:srgbClr val="7BB2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Cause of Death</a:t>
            </a:r>
            <a:endParaRPr sz="2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2" name="Google Shape;8082;p363"/>
          <p:cNvSpPr txBox="1"/>
          <p:nvPr/>
        </p:nvSpPr>
        <p:spPr>
          <a:xfrm>
            <a:off x="9114450" y="3312525"/>
            <a:ext cx="2595000" cy="12696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Place where the deaths occurred or where the body or bodies were found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3" name="Google Shape;8083;p363"/>
          <p:cNvSpPr txBox="1"/>
          <p:nvPr/>
        </p:nvSpPr>
        <p:spPr>
          <a:xfrm>
            <a:off x="9114462" y="3312520"/>
            <a:ext cx="2595000" cy="60720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Location Description</a:t>
            </a:r>
            <a:endParaRPr sz="2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4" name="Google Shape;8084;p363"/>
          <p:cNvSpPr txBox="1"/>
          <p:nvPr/>
        </p:nvSpPr>
        <p:spPr>
          <a:xfrm>
            <a:off x="9114450" y="4804950"/>
            <a:ext cx="2595000" cy="12696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Information reliability, ranked 1 - 5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5" name="Google Shape;8085;p363"/>
          <p:cNvSpPr txBox="1"/>
          <p:nvPr/>
        </p:nvSpPr>
        <p:spPr>
          <a:xfrm>
            <a:off x="9114450" y="4804945"/>
            <a:ext cx="2595000" cy="607200"/>
          </a:xfrm>
          <a:prstGeom prst="rect">
            <a:avLst/>
          </a:prstGeom>
          <a:solidFill>
            <a:srgbClr val="7BB2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Source quality</a:t>
            </a:r>
            <a:endParaRPr sz="2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6" name="Google Shape;8086;p363"/>
          <p:cNvSpPr txBox="1"/>
          <p:nvPr/>
        </p:nvSpPr>
        <p:spPr>
          <a:xfrm>
            <a:off x="482550" y="4804950"/>
            <a:ext cx="2595000" cy="12696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Coordinates of  where the deaths occurred or where the body or bodies were found</a:t>
            </a:r>
            <a:endParaRPr>
              <a:solidFill>
                <a:srgbClr val="324D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7" name="Google Shape;8087;p363"/>
          <p:cNvSpPr txBox="1"/>
          <p:nvPr/>
        </p:nvSpPr>
        <p:spPr>
          <a:xfrm>
            <a:off x="482562" y="4804945"/>
            <a:ext cx="2595000" cy="60720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Location Coordinates</a:t>
            </a:r>
            <a:endParaRPr sz="2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8" name="Google Shape;8088;p363"/>
          <p:cNvSpPr txBox="1"/>
          <p:nvPr/>
        </p:nvSpPr>
        <p:spPr>
          <a:xfrm>
            <a:off x="3359850" y="4804950"/>
            <a:ext cx="2595000" cy="12696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Migrant route name on which incident occurred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9" name="Google Shape;8089;p363"/>
          <p:cNvSpPr txBox="1"/>
          <p:nvPr/>
        </p:nvSpPr>
        <p:spPr>
          <a:xfrm>
            <a:off x="3359850" y="4804945"/>
            <a:ext cx="2595000" cy="607200"/>
          </a:xfrm>
          <a:prstGeom prst="rect">
            <a:avLst/>
          </a:prstGeom>
          <a:solidFill>
            <a:srgbClr val="7BB2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Migration Route</a:t>
            </a:r>
            <a:endParaRPr sz="2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0" name="Google Shape;8090;p363"/>
          <p:cNvSpPr txBox="1"/>
          <p:nvPr/>
        </p:nvSpPr>
        <p:spPr>
          <a:xfrm>
            <a:off x="6237150" y="4804950"/>
            <a:ext cx="2595000" cy="1269600"/>
          </a:xfrm>
          <a:prstGeom prst="rect">
            <a:avLst/>
          </a:prstGeom>
          <a:solidFill>
            <a:srgbClr val="AABBC4"/>
          </a:solidFill>
          <a:ln>
            <a:noFill/>
          </a:ln>
        </p:spPr>
        <p:txBody>
          <a:bodyPr spcFirstLastPara="1" wrap="square" lIns="91425" tIns="640075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Geographical region where incident took place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1" name="Google Shape;8091;p363"/>
          <p:cNvSpPr txBox="1"/>
          <p:nvPr/>
        </p:nvSpPr>
        <p:spPr>
          <a:xfrm>
            <a:off x="6237162" y="4804945"/>
            <a:ext cx="2595000" cy="607200"/>
          </a:xfrm>
          <a:prstGeom prst="rect">
            <a:avLst/>
          </a:prstGeom>
          <a:solidFill>
            <a:srgbClr val="0095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UNSD Geographical Grouping</a:t>
            </a:r>
            <a:endParaRPr sz="2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2" name="Google Shape;8092;p363"/>
          <p:cNvSpPr txBox="1"/>
          <p:nvPr/>
        </p:nvSpPr>
        <p:spPr>
          <a:xfrm>
            <a:off x="8378525" y="6333775"/>
            <a:ext cx="30000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3"/>
              </a:rPr>
              <a:t>https://missingmigrants.iom.int/methodology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7" name="Google Shape;8097;p364"/>
          <p:cNvSpPr txBox="1"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Calibri"/>
              <a:buNone/>
            </a:pPr>
            <a:r>
              <a:rPr lang="en-US" sz="3959"/>
              <a:t>Data Description</a:t>
            </a:r>
            <a:endParaRPr/>
          </a:p>
        </p:txBody>
      </p:sp>
      <p:sp>
        <p:nvSpPr>
          <p:cNvPr id="8098" name="Google Shape;8098;p364"/>
          <p:cNvSpPr txBox="1">
            <a:spLocks noGrp="1"/>
          </p:cNvSpPr>
          <p:nvPr>
            <p:ph type="sldNum" idx="12"/>
          </p:nvPr>
        </p:nvSpPr>
        <p:spPr>
          <a:xfrm>
            <a:off x="8966201" y="6466112"/>
            <a:ext cx="2743200" cy="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8099" name="Google Shape;8099;p364"/>
          <p:cNvSpPr>
            <a:spLocks noGrp="1"/>
          </p:cNvSpPr>
          <p:nvPr>
            <p:ph type="chart" idx="2"/>
          </p:nvPr>
        </p:nvSpPr>
        <p:spPr>
          <a:xfrm>
            <a:off x="482599" y="2443305"/>
            <a:ext cx="3556001" cy="3117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0" name="Google Shape;8100;p364"/>
          <p:cNvSpPr txBox="1">
            <a:spLocks noGrp="1"/>
          </p:cNvSpPr>
          <p:nvPr>
            <p:ph type="body" idx="1"/>
          </p:nvPr>
        </p:nvSpPr>
        <p:spPr>
          <a:xfrm>
            <a:off x="482600" y="1971850"/>
            <a:ext cx="37872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7464B"/>
              </a:buClr>
              <a:buSzPts val="1400"/>
              <a:buNone/>
            </a:pPr>
            <a:r>
              <a:rPr lang="en-US" sz="1400"/>
              <a:t>CHECKING NUMBER OF ROWS AND COLUMNS</a:t>
            </a:r>
            <a:endParaRPr sz="1400"/>
          </a:p>
        </p:txBody>
      </p:sp>
      <p:sp>
        <p:nvSpPr>
          <p:cNvPr id="8101" name="Google Shape;8101;p364"/>
          <p:cNvSpPr>
            <a:spLocks noGrp="1"/>
          </p:cNvSpPr>
          <p:nvPr>
            <p:ph type="chart" idx="3"/>
          </p:nvPr>
        </p:nvSpPr>
        <p:spPr>
          <a:xfrm>
            <a:off x="4318000" y="2443305"/>
            <a:ext cx="3556001" cy="3117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2" name="Google Shape;8102;p364"/>
          <p:cNvSpPr txBox="1">
            <a:spLocks noGrp="1"/>
          </p:cNvSpPr>
          <p:nvPr>
            <p:ph type="body" idx="4"/>
          </p:nvPr>
        </p:nvSpPr>
        <p:spPr>
          <a:xfrm>
            <a:off x="4179771" y="2068811"/>
            <a:ext cx="3556000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7464B"/>
              </a:buClr>
              <a:buSzPts val="1400"/>
              <a:buNone/>
            </a:pPr>
            <a:r>
              <a:rPr lang="en-US" sz="1400"/>
              <a:t>INFORMATION OF ALL THE VARIABLES</a:t>
            </a:r>
            <a:endParaRPr/>
          </a:p>
        </p:txBody>
      </p:sp>
      <p:sp>
        <p:nvSpPr>
          <p:cNvPr id="8103" name="Google Shape;8103;p364"/>
          <p:cNvSpPr>
            <a:spLocks noGrp="1"/>
          </p:cNvSpPr>
          <p:nvPr>
            <p:ph type="chart" idx="5"/>
          </p:nvPr>
        </p:nvSpPr>
        <p:spPr>
          <a:xfrm>
            <a:off x="8153400" y="2443305"/>
            <a:ext cx="3556001" cy="3117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4" name="Google Shape;8104;p364"/>
          <p:cNvSpPr txBox="1">
            <a:spLocks noGrp="1"/>
          </p:cNvSpPr>
          <p:nvPr>
            <p:ph type="body" idx="6"/>
          </p:nvPr>
        </p:nvSpPr>
        <p:spPr>
          <a:xfrm>
            <a:off x="8153400" y="2068811"/>
            <a:ext cx="3556000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7464B"/>
              </a:buClr>
              <a:buSzPts val="1400"/>
              <a:buNone/>
            </a:pPr>
            <a:r>
              <a:rPr lang="en-US" sz="1400"/>
              <a:t>DATA TYPES AND THEIR RESPECTIVE COUNTS</a:t>
            </a:r>
            <a:endParaRPr/>
          </a:p>
        </p:txBody>
      </p:sp>
      <p:sp>
        <p:nvSpPr>
          <p:cNvPr id="8105" name="Google Shape;8105;p364"/>
          <p:cNvSpPr txBox="1">
            <a:spLocks noGrp="1"/>
          </p:cNvSpPr>
          <p:nvPr>
            <p:ph type="body" idx="8"/>
          </p:nvPr>
        </p:nvSpPr>
        <p:spPr>
          <a:xfrm>
            <a:off x="5460999" y="3789698"/>
            <a:ext cx="1270001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</a:pPr>
            <a:endParaRPr/>
          </a:p>
        </p:txBody>
      </p:sp>
      <p:sp>
        <p:nvSpPr>
          <p:cNvPr id="8106" name="Google Shape;8106;p364"/>
          <p:cNvSpPr txBox="1">
            <a:spLocks noGrp="1"/>
          </p:cNvSpPr>
          <p:nvPr>
            <p:ph type="body" idx="9"/>
          </p:nvPr>
        </p:nvSpPr>
        <p:spPr>
          <a:xfrm>
            <a:off x="9296399" y="3789698"/>
            <a:ext cx="1270001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7464B"/>
              </a:buClr>
              <a:buSzPts val="2400"/>
              <a:buNone/>
            </a:pPr>
            <a:endParaRPr/>
          </a:p>
        </p:txBody>
      </p:sp>
      <p:pic>
        <p:nvPicPr>
          <p:cNvPr id="8107" name="Google Shape;8107;p3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143" y="2452874"/>
            <a:ext cx="3543456" cy="824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8" name="Google Shape;8108;p3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97496" y="2456266"/>
            <a:ext cx="3787096" cy="344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9" name="Google Shape;8109;p3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64045" y="2458772"/>
            <a:ext cx="32004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törre template">
      <a:dk1>
        <a:srgbClr val="273339"/>
      </a:dk1>
      <a:lt1>
        <a:srgbClr val="FFFFFF"/>
      </a:lt1>
      <a:dk2>
        <a:srgbClr val="40515A"/>
      </a:dk2>
      <a:lt2>
        <a:srgbClr val="8C9CA6"/>
      </a:lt2>
      <a:accent1>
        <a:srgbClr val="0095CD"/>
      </a:accent1>
      <a:accent2>
        <a:srgbClr val="324D5E"/>
      </a:accent2>
      <a:accent3>
        <a:srgbClr val="F17C3F"/>
      </a:accent3>
      <a:accent4>
        <a:srgbClr val="7BB21B"/>
      </a:accent4>
      <a:accent5>
        <a:srgbClr val="814E7E"/>
      </a:accent5>
      <a:accent6>
        <a:srgbClr val="9D121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Större template">
      <a:dk1>
        <a:srgbClr val="273339"/>
      </a:dk1>
      <a:lt1>
        <a:srgbClr val="FFFFFF"/>
      </a:lt1>
      <a:dk2>
        <a:srgbClr val="40515A"/>
      </a:dk2>
      <a:lt2>
        <a:srgbClr val="8C9CA6"/>
      </a:lt2>
      <a:accent1>
        <a:srgbClr val="0095CD"/>
      </a:accent1>
      <a:accent2>
        <a:srgbClr val="324D5E"/>
      </a:accent2>
      <a:accent3>
        <a:srgbClr val="F17C3F"/>
      </a:accent3>
      <a:accent4>
        <a:srgbClr val="7BB21B"/>
      </a:accent4>
      <a:accent5>
        <a:srgbClr val="814E7E"/>
      </a:accent5>
      <a:accent6>
        <a:srgbClr val="9D121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törre template">
      <a:dk1>
        <a:srgbClr val="273339"/>
      </a:dk1>
      <a:lt1>
        <a:srgbClr val="FFFFFF"/>
      </a:lt1>
      <a:dk2>
        <a:srgbClr val="40515A"/>
      </a:dk2>
      <a:lt2>
        <a:srgbClr val="8C9CA6"/>
      </a:lt2>
      <a:accent1>
        <a:srgbClr val="0095CD"/>
      </a:accent1>
      <a:accent2>
        <a:srgbClr val="324D5E"/>
      </a:accent2>
      <a:accent3>
        <a:srgbClr val="F17C3F"/>
      </a:accent3>
      <a:accent4>
        <a:srgbClr val="7BB21B"/>
      </a:accent4>
      <a:accent5>
        <a:srgbClr val="814E7E"/>
      </a:accent5>
      <a:accent6>
        <a:srgbClr val="9D121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1662</Words>
  <Application>Microsoft Macintosh PowerPoint</Application>
  <PresentationFormat>Widescreen</PresentationFormat>
  <Paragraphs>312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Office Theme</vt:lpstr>
      <vt:lpstr>Office Theme</vt:lpstr>
      <vt:lpstr>Office Theme</vt:lpstr>
      <vt:lpstr>MISSING MIGRANTS  PYTHON PROJECT</vt:lpstr>
      <vt:lpstr>FLOW OF PRESENTATION / AGENDA</vt:lpstr>
      <vt:lpstr>Global Problem</vt:lpstr>
      <vt:lpstr>Motivation</vt:lpstr>
      <vt:lpstr>Missing Migrants Project</vt:lpstr>
      <vt:lpstr>Questions Addressed</vt:lpstr>
      <vt:lpstr>DATA DICTIONARY</vt:lpstr>
      <vt:lpstr>DATA DICTIONARY</vt:lpstr>
      <vt:lpstr>Data Description</vt:lpstr>
      <vt:lpstr>Data Exploration</vt:lpstr>
      <vt:lpstr>Step 1 - Data Manipulation</vt:lpstr>
      <vt:lpstr>Step 2 - Summary Statistics</vt:lpstr>
      <vt:lpstr>Step 2 - Summary Statistics</vt:lpstr>
      <vt:lpstr>Step 3 - Data Cleaning</vt:lpstr>
      <vt:lpstr>Step 3 - Data Cleaning</vt:lpstr>
      <vt:lpstr>Step 3 - Data Cleaning</vt:lpstr>
      <vt:lpstr>Step 4 - Graphical Analysis</vt:lpstr>
      <vt:lpstr>Data Analysis</vt:lpstr>
      <vt:lpstr>Step 1 - Grouping Multiple Categories of Data</vt:lpstr>
      <vt:lpstr>Step 1 - Grouping Multiple Categories of Data</vt:lpstr>
      <vt:lpstr>Step 1 - Grouping Multiple Categories of Data</vt:lpstr>
      <vt:lpstr>Step 2 - Graphical Representation &amp; Insights</vt:lpstr>
      <vt:lpstr>Step 2 - Graphical Representation &amp; Insights</vt:lpstr>
      <vt:lpstr>Step 2 - Graphical Representation &amp; Insights</vt:lpstr>
      <vt:lpstr>Step 2 - Graphical Representation &amp; Insights</vt:lpstr>
      <vt:lpstr>Step 2 - Graphical Representation &amp; Insights</vt:lpstr>
      <vt:lpstr>Step 2 - Graphical Representation &amp; Insights</vt:lpstr>
      <vt:lpstr>Step 2 - Graphical Representation &amp; Insights</vt:lpstr>
      <vt:lpstr>Step 2 - Graphical Representation &amp; Insights</vt:lpstr>
      <vt:lpstr>Step 2 - Graphical Representation &amp; Insights</vt:lpstr>
      <vt:lpstr>Step 3 - Cross Tabulation</vt:lpstr>
      <vt:lpstr>Step 3 - Cross Tabulation</vt:lpstr>
      <vt:lpstr>Step 4 - Clustering</vt:lpstr>
      <vt:lpstr>Step 4 - Clustering</vt:lpstr>
      <vt:lpstr>Summary &amp; Recommendations</vt:lpstr>
      <vt:lpstr>Future Actions</vt:lpstr>
      <vt:lpstr>Thank you!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MISSING MIGRANTS  PYTHON PROJECT</dc:title>
  <cp:lastModifiedBy>Microsoft Office User</cp:lastModifiedBy>
  <cp:revision>5</cp:revision>
  <cp:lastPrinted>2020-05-31T02:37:58Z</cp:lastPrinted>
  <dcterms:modified xsi:type="dcterms:W3CDTF">2020-05-31T02:38:04Z</dcterms:modified>
</cp:coreProperties>
</file>